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64" r:id="rId2"/>
    <p:sldId id="303" r:id="rId3"/>
    <p:sldId id="305" r:id="rId4"/>
    <p:sldId id="283" r:id="rId5"/>
    <p:sldId id="265" r:id="rId6"/>
    <p:sldId id="308" r:id="rId7"/>
    <p:sldId id="313" r:id="rId8"/>
    <p:sldId id="304" r:id="rId9"/>
    <p:sldId id="307" r:id="rId10"/>
    <p:sldId id="314" r:id="rId11"/>
    <p:sldId id="311" r:id="rId12"/>
    <p:sldId id="319" r:id="rId13"/>
    <p:sldId id="290" r:id="rId14"/>
    <p:sldId id="325" r:id="rId15"/>
    <p:sldId id="315" r:id="rId16"/>
    <p:sldId id="263" r:id="rId17"/>
    <p:sldId id="323" r:id="rId18"/>
    <p:sldId id="320" r:id="rId19"/>
    <p:sldId id="324" r:id="rId20"/>
    <p:sldId id="316" r:id="rId21"/>
    <p:sldId id="322" r:id="rId22"/>
    <p:sldId id="310" r:id="rId23"/>
    <p:sldId id="317" r:id="rId24"/>
    <p:sldId id="318" r:id="rId25"/>
    <p:sldId id="296" r:id="rId2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lack" panose="00000A00000000000000" pitchFamily="2" charset="0"/>
      <p:bold r:id="rId38"/>
      <p:boldItalic r:id="rId39"/>
    </p:embeddedFont>
    <p:embeddedFont>
      <p:font typeface="Poppins ExtraBold" panose="00000900000000000000" pitchFamily="2" charset="0"/>
      <p:bold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1EA2CE-936C-4177-B5E8-B25F34DA80BD}">
  <a:tblStyle styleId="{8B1EA2CE-936C-4177-B5E8-B25F34DA80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27260-5C61-4F16-9F0A-405C7B24E2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35" autoAdjust="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Linear, Lasso, and Ridge Models</a:t>
            </a:r>
          </a:p>
          <a:p>
            <a:r>
              <a:rPr lang="en-US" dirty="0"/>
              <a:t>These three models exhibit very similar performance on both training and test datasets, there is very little overfitting here,  and the train and test scores are quite close.</a:t>
            </a:r>
          </a:p>
          <a:p>
            <a:r>
              <a:rPr lang="en-US" dirty="0"/>
              <a:t>The Linear, Lasso, and Ridge models show very little overfitting, as the training and test R² values are close. However, their overall performance is lower than the more complex models.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r>
              <a:rPr lang="en-US" dirty="0"/>
              <a:t>shows a significant difference between the training and test R² values. The training R² is very high at around 0.952, while the test R² drops down to approximately 0.681. This suggests that the Decision Tree model is overfitting.</a:t>
            </a:r>
          </a:p>
          <a:p>
            <a:endParaRPr lang="en-US" dirty="0"/>
          </a:p>
          <a:p>
            <a:r>
              <a:rPr lang="en-US" dirty="0"/>
              <a:t>Random Forest Model</a:t>
            </a:r>
          </a:p>
          <a:p>
            <a:r>
              <a:rPr lang="en-US" dirty="0"/>
              <a:t>shows high performance on the training data.  Its performance on the test data does not drop dramatically, indicates that the model is generalizing better than the single Decision Tree.</a:t>
            </a:r>
          </a:p>
          <a:p>
            <a:endParaRPr lang="en-US" dirty="0"/>
          </a:p>
          <a:p>
            <a:r>
              <a:rPr lang="en-US" dirty="0"/>
              <a:t>XGBoost </a:t>
            </a:r>
          </a:p>
          <a:p>
            <a:r>
              <a:rPr lang="en-US" dirty="0"/>
              <a:t>has the best performance on the test data among all models, with an R² of approximately 0.846, and its training score is around 0.901. The XGBoost model shows a higher ability to generalize with less overfitting compared to the Decision Tree and Random Forest models.</a:t>
            </a:r>
          </a:p>
        </p:txBody>
      </p:sp>
    </p:spTree>
    <p:extLst>
      <p:ext uri="{BB962C8B-B14F-4D97-AF65-F5344CB8AC3E}">
        <p14:creationId xmlns:p14="http://schemas.microsoft.com/office/powerpoint/2010/main" val="61571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4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pPr marL="158750" indent="0">
              <a:buNone/>
            </a:pPr>
            <a:r>
              <a:rPr lang="en-US" dirty="0"/>
              <a:t>has the lowest R² on both training and test datasets, indicating that it has the worst performance among all models.</a:t>
            </a:r>
          </a:p>
          <a:p>
            <a:endParaRPr lang="en-US" dirty="0"/>
          </a:p>
          <a:p>
            <a:r>
              <a:rPr lang="en-US" dirty="0"/>
              <a:t>Ridge</a:t>
            </a:r>
          </a:p>
          <a:p>
            <a:pPr marL="158750" indent="0">
              <a:buNone/>
            </a:pPr>
            <a:r>
              <a:rPr lang="en-US" dirty="0"/>
              <a:t>Performs slightly better than Lasso on the trained data but has a lower R² on the test data. This suggests that Ridge may be overfitting slightly compared to Lasso.</a:t>
            </a:r>
          </a:p>
          <a:p>
            <a:endParaRPr lang="en-US" dirty="0"/>
          </a:p>
          <a:p>
            <a:r>
              <a:rPr lang="en-US" dirty="0"/>
              <a:t>Decision Tree Model</a:t>
            </a:r>
          </a:p>
          <a:p>
            <a:pPr marL="158750" indent="0">
              <a:buNone/>
            </a:pPr>
            <a:r>
              <a:rPr lang="en-US" dirty="0"/>
              <a:t>Exhibits a significant drop in R² from training to test data,  indicating  overfitting</a:t>
            </a:r>
          </a:p>
          <a:p>
            <a:endParaRPr lang="en-US" dirty="0"/>
          </a:p>
          <a:p>
            <a:r>
              <a:rPr lang="en-US" dirty="0"/>
              <a:t>Random Forest Model</a:t>
            </a:r>
          </a:p>
          <a:p>
            <a:pPr marL="158750" indent="0">
              <a:buNone/>
            </a:pPr>
            <a:r>
              <a:rPr lang="en-US" dirty="0"/>
              <a:t>(Shows a high R² on the training data, similar to the Decision Tree model. However, it generalizes better to the test data with an R² of about 0.588, which is a considerable improvement over the Decision Tree model.)</a:t>
            </a:r>
          </a:p>
          <a:p>
            <a:endParaRPr lang="en-US" dirty="0"/>
          </a:p>
          <a:p>
            <a:r>
              <a:rPr lang="en-US" dirty="0"/>
              <a:t>XGBoost Model</a:t>
            </a:r>
          </a:p>
          <a:p>
            <a:pPr marL="158750" indent="0">
              <a:buNone/>
            </a:pPr>
            <a:r>
              <a:rPr lang="en-US" dirty="0"/>
              <a:t>Has the highest R² on both training (around 0.862) and test.  This suggests that the XGBoost model has the best generalization ability among the models presented and a strong fit on the training data without overfitting as much as the Decision Tree.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XGBoost outperforms the other models in terms of both fit to the training data and generalization to the test data.</a:t>
            </a:r>
          </a:p>
        </p:txBody>
      </p:sp>
    </p:spTree>
    <p:extLst>
      <p:ext uri="{BB962C8B-B14F-4D97-AF65-F5344CB8AC3E}">
        <p14:creationId xmlns:p14="http://schemas.microsoft.com/office/powerpoint/2010/main" val="1386462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722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Beauty the graph:</a:t>
            </a:r>
          </a:p>
          <a:p>
            <a:r>
              <a:rPr lang="en-US" dirty="0"/>
              <a:t>Label the graphs with numbers</a:t>
            </a:r>
          </a:p>
          <a:p>
            <a:r>
              <a:rPr lang="en-US" dirty="0"/>
              <a:t>Bold the titles</a:t>
            </a:r>
          </a:p>
          <a:p>
            <a:r>
              <a:rPr lang="en-US" dirty="0"/>
              <a:t>Make bars close to each </a:t>
            </a:r>
            <a:r>
              <a:rPr lang="en-US" dirty="0" err="1"/>
              <a:t>otherCompetitive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12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66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1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the middle of the month, there is a slight increase followed by a decrease in the count, which might correspond to mid-month paydays or special promotions/events.</a:t>
            </a:r>
          </a:p>
        </p:txBody>
      </p:sp>
    </p:spTree>
    <p:extLst>
      <p:ext uri="{BB962C8B-B14F-4D97-AF65-F5344CB8AC3E}">
        <p14:creationId xmlns:p14="http://schemas.microsoft.com/office/powerpoint/2010/main" val="198793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69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5c737581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5c737581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47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rot="10800000" flipH="1">
              <a:off x="-1206796" y="-72844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rot="10800000" flipH="1">
              <a:off x="-563672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 flipH="1">
              <a:off x="6338717" y="-9979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 flipH="1">
              <a:off x="-522276" y="-13020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rot="10800000" flipH="1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10800000" flipH="1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rot="10800000" flipH="1">
              <a:off x="-1123779" y="-1437185"/>
              <a:ext cx="3115510" cy="1837815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2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ubTitle" idx="3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4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subTitle" idx="5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6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rot="10800000" flipH="1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rot="10800000" flipH="1">
              <a:off x="-592558" y="-10342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 flipH="1">
              <a:off x="5882231" y="4965151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 rot="10800000" flipH="1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 flipH="1">
              <a:off x="-163643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rot="10800000" flipH="1">
            <a:off x="8818850" y="4058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60" r:id="rId6"/>
    <p:sldLayoutId id="2147483666" r:id="rId7"/>
    <p:sldLayoutId id="2147483668" r:id="rId8"/>
    <p:sldLayoutId id="2147483673" r:id="rId9"/>
    <p:sldLayoutId id="2147483674" r:id="rId10"/>
    <p:sldLayoutId id="2147483676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cia.zouyuebc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uciazouyue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hyperlink" Target="https://github.com/LuciaZou?tab=projec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pub/11-627-m/11-627-m2022010-eng.ht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gabrielramos87/iowa-sales-liquor-jan-2021jan-202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5"/>
          <p:cNvSpPr txBox="1">
            <a:spLocks noGrp="1"/>
          </p:cNvSpPr>
          <p:nvPr>
            <p:ph type="title"/>
          </p:nvPr>
        </p:nvSpPr>
        <p:spPr>
          <a:xfrm>
            <a:off x="677636" y="2102825"/>
            <a:ext cx="5396593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 3</a:t>
            </a:r>
            <a:br>
              <a:rPr lang="en-US" dirty="0"/>
            </a:br>
            <a:r>
              <a:rPr lang="en-US" sz="2800" b="1" dirty="0"/>
              <a:t>Liquor Store Profits Prediction</a:t>
            </a:r>
            <a:endParaRPr sz="2800" b="1" dirty="0"/>
          </a:p>
        </p:txBody>
      </p:sp>
      <p:sp>
        <p:nvSpPr>
          <p:cNvPr id="945" name="Google Shape;945;p45"/>
          <p:cNvSpPr txBox="1">
            <a:spLocks noGrp="1"/>
          </p:cNvSpPr>
          <p:nvPr>
            <p:ph type="subTitle" idx="1"/>
          </p:nvPr>
        </p:nvSpPr>
        <p:spPr>
          <a:xfrm>
            <a:off x="5559880" y="1216479"/>
            <a:ext cx="2653392" cy="2988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Lucia Zou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Lucia.zouyuebca@gmail.com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Nov.24</a:t>
            </a:r>
            <a:r>
              <a:rPr lang="en-US" baseline="30000" dirty="0"/>
              <a:t>th</a:t>
            </a:r>
            <a:r>
              <a:rPr lang="en-US" dirty="0"/>
              <a:t>, 2023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50C02-47B5-9384-1D2A-080A7FE7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641" y="938893"/>
            <a:ext cx="1542361" cy="4682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BC4290-6E89-433F-848E-15E6DD19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1446" y="1466577"/>
            <a:ext cx="2730581" cy="27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7CF5-B6F6-79AB-A798-07A78CD2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14" y="236763"/>
            <a:ext cx="4996543" cy="930729"/>
          </a:xfrm>
        </p:spPr>
        <p:txBody>
          <a:bodyPr/>
          <a:lstStyle/>
          <a:p>
            <a:r>
              <a:rPr lang="en-US" sz="3400" dirty="0">
                <a:latin typeface="Poppins Black" panose="00000A00000000000000" pitchFamily="2" charset="0"/>
                <a:cs typeface="Poppins Black" panose="00000A00000000000000" pitchFamily="2" charset="0"/>
              </a:rPr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822B-D6F9-E216-8232-BE1837AE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492"/>
            <a:ext cx="5287749" cy="284203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0D71EF8-47D9-6D97-3F4F-5BCA03772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724" y="4906736"/>
            <a:ext cx="5407983" cy="10940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F4617-5EB0-3BCA-BCE6-94FD0FB19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49" y="1099122"/>
            <a:ext cx="3856251" cy="2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8122F3-3FF9-8756-3D69-8E0ABF62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86" y="1150335"/>
            <a:ext cx="390177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71"/>
          <p:cNvSpPr txBox="1"/>
          <p:nvPr/>
        </p:nvSpPr>
        <p:spPr>
          <a:xfrm>
            <a:off x="3976006" y="1369875"/>
            <a:ext cx="4447993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Combine 3 columns for calculation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1" name="Google Shape;1571;p71"/>
          <p:cNvSpPr txBox="1"/>
          <p:nvPr/>
        </p:nvSpPr>
        <p:spPr>
          <a:xfrm>
            <a:off x="3844500" y="3263483"/>
            <a:ext cx="4006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2" name="Google Shape;1572;p71"/>
          <p:cNvSpPr txBox="1"/>
          <p:nvPr/>
        </p:nvSpPr>
        <p:spPr>
          <a:xfrm>
            <a:off x="4057650" y="1936713"/>
            <a:ext cx="3793050" cy="1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Simplify alcohol categories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3" name="Google Shape;1573;p71"/>
          <p:cNvSpPr txBox="1"/>
          <p:nvPr/>
        </p:nvSpPr>
        <p:spPr>
          <a:xfrm>
            <a:off x="2456100" y="1369875"/>
            <a:ext cx="1388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Profit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4" name="Google Shape;1574;p71"/>
          <p:cNvSpPr txBox="1"/>
          <p:nvPr/>
        </p:nvSpPr>
        <p:spPr>
          <a:xfrm>
            <a:off x="2456100" y="3263475"/>
            <a:ext cx="160155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Dummie variables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5" name="Google Shape;1575;p71"/>
          <p:cNvSpPr txBox="1"/>
          <p:nvPr/>
        </p:nvSpPr>
        <p:spPr>
          <a:xfrm>
            <a:off x="2456100" y="2316675"/>
            <a:ext cx="1388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Alcohol Type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6" name="Google Shape;1576;p71"/>
          <p:cNvSpPr/>
          <p:nvPr/>
        </p:nvSpPr>
        <p:spPr>
          <a:xfrm>
            <a:off x="1382796" y="14835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71"/>
          <p:cNvSpPr/>
          <p:nvPr/>
        </p:nvSpPr>
        <p:spPr>
          <a:xfrm>
            <a:off x="1496696" y="1597438"/>
            <a:ext cx="339200" cy="339275"/>
          </a:xfrm>
          <a:custGeom>
            <a:avLst/>
            <a:gdLst/>
            <a:ahLst/>
            <a:cxnLst/>
            <a:rect l="l" t="t" r="r" b="b"/>
            <a:pathLst>
              <a:path w="13568" h="13571" extrusionOk="0">
                <a:moveTo>
                  <a:pt x="12034" y="1066"/>
                </a:moveTo>
                <a:cubicBezTo>
                  <a:pt x="12283" y="1066"/>
                  <a:pt x="12489" y="1271"/>
                  <a:pt x="12489" y="1520"/>
                </a:cubicBezTo>
                <a:cubicBezTo>
                  <a:pt x="12482" y="1826"/>
                  <a:pt x="12261" y="1978"/>
                  <a:pt x="12038" y="1978"/>
                </a:cubicBezTo>
                <a:cubicBezTo>
                  <a:pt x="11816" y="1978"/>
                  <a:pt x="11591" y="1826"/>
                  <a:pt x="11576" y="1520"/>
                </a:cubicBezTo>
                <a:cubicBezTo>
                  <a:pt x="11576" y="1271"/>
                  <a:pt x="11785" y="1066"/>
                  <a:pt x="12034" y="1066"/>
                </a:cubicBezTo>
                <a:close/>
                <a:moveTo>
                  <a:pt x="8522" y="4661"/>
                </a:moveTo>
                <a:cubicBezTo>
                  <a:pt x="9129" y="4691"/>
                  <a:pt x="9129" y="5560"/>
                  <a:pt x="8522" y="5574"/>
                </a:cubicBezTo>
                <a:cubicBezTo>
                  <a:pt x="8273" y="5574"/>
                  <a:pt x="8064" y="5381"/>
                  <a:pt x="8064" y="5119"/>
                </a:cubicBezTo>
                <a:cubicBezTo>
                  <a:pt x="8064" y="4870"/>
                  <a:pt x="8273" y="4661"/>
                  <a:pt x="8522" y="4661"/>
                </a:cubicBezTo>
                <a:close/>
                <a:moveTo>
                  <a:pt x="4434" y="6072"/>
                </a:moveTo>
                <a:cubicBezTo>
                  <a:pt x="4659" y="6072"/>
                  <a:pt x="4883" y="6224"/>
                  <a:pt x="4897" y="6530"/>
                </a:cubicBezTo>
                <a:cubicBezTo>
                  <a:pt x="4897" y="6779"/>
                  <a:pt x="4688" y="6984"/>
                  <a:pt x="4439" y="6984"/>
                </a:cubicBezTo>
                <a:cubicBezTo>
                  <a:pt x="4176" y="6984"/>
                  <a:pt x="3971" y="6779"/>
                  <a:pt x="3971" y="6530"/>
                </a:cubicBezTo>
                <a:cubicBezTo>
                  <a:pt x="3984" y="6224"/>
                  <a:pt x="4209" y="6072"/>
                  <a:pt x="4434" y="6072"/>
                </a:cubicBezTo>
                <a:close/>
                <a:moveTo>
                  <a:pt x="7124" y="8561"/>
                </a:moveTo>
                <a:cubicBezTo>
                  <a:pt x="7386" y="8561"/>
                  <a:pt x="7592" y="8770"/>
                  <a:pt x="7592" y="9019"/>
                </a:cubicBezTo>
                <a:cubicBezTo>
                  <a:pt x="7579" y="9323"/>
                  <a:pt x="7355" y="9475"/>
                  <a:pt x="7130" y="9475"/>
                </a:cubicBezTo>
                <a:cubicBezTo>
                  <a:pt x="6906" y="9475"/>
                  <a:pt x="6681" y="9323"/>
                  <a:pt x="6666" y="9019"/>
                </a:cubicBezTo>
                <a:cubicBezTo>
                  <a:pt x="6666" y="8770"/>
                  <a:pt x="6875" y="8561"/>
                  <a:pt x="7124" y="8561"/>
                </a:cubicBezTo>
                <a:close/>
                <a:moveTo>
                  <a:pt x="7054" y="2559"/>
                </a:moveTo>
                <a:cubicBezTo>
                  <a:pt x="8037" y="2616"/>
                  <a:pt x="8920" y="3014"/>
                  <a:pt x="9614" y="3638"/>
                </a:cubicBezTo>
                <a:lnTo>
                  <a:pt x="9003" y="4259"/>
                </a:lnTo>
                <a:cubicBezTo>
                  <a:pt x="8834" y="4173"/>
                  <a:pt x="8669" y="4134"/>
                  <a:pt x="8514" y="4134"/>
                </a:cubicBezTo>
                <a:cubicBezTo>
                  <a:pt x="7659" y="4134"/>
                  <a:pt x="7124" y="5303"/>
                  <a:pt x="7967" y="5935"/>
                </a:cubicBezTo>
                <a:lnTo>
                  <a:pt x="7207" y="8037"/>
                </a:lnTo>
                <a:cubicBezTo>
                  <a:pt x="7186" y="8035"/>
                  <a:pt x="7165" y="8035"/>
                  <a:pt x="7144" y="8035"/>
                </a:cubicBezTo>
                <a:cubicBezTo>
                  <a:pt x="6957" y="8035"/>
                  <a:pt x="6776" y="8088"/>
                  <a:pt x="6626" y="8189"/>
                </a:cubicBezTo>
                <a:lnTo>
                  <a:pt x="5325" y="6971"/>
                </a:lnTo>
                <a:cubicBezTo>
                  <a:pt x="5667" y="6339"/>
                  <a:pt x="5180" y="5534"/>
                  <a:pt x="4456" y="5534"/>
                </a:cubicBezTo>
                <a:cubicBezTo>
                  <a:pt x="4450" y="5534"/>
                  <a:pt x="4445" y="5534"/>
                  <a:pt x="4439" y="5534"/>
                </a:cubicBezTo>
                <a:cubicBezTo>
                  <a:pt x="3901" y="5534"/>
                  <a:pt x="3459" y="5975"/>
                  <a:pt x="3459" y="6530"/>
                </a:cubicBezTo>
                <a:cubicBezTo>
                  <a:pt x="3447" y="7098"/>
                  <a:pt x="3931" y="7512"/>
                  <a:pt x="4448" y="7512"/>
                </a:cubicBezTo>
                <a:cubicBezTo>
                  <a:pt x="4623" y="7512"/>
                  <a:pt x="4802" y="7464"/>
                  <a:pt x="4966" y="7360"/>
                </a:cubicBezTo>
                <a:lnTo>
                  <a:pt x="6264" y="8574"/>
                </a:lnTo>
                <a:cubicBezTo>
                  <a:pt x="5922" y="9207"/>
                  <a:pt x="6409" y="10015"/>
                  <a:pt x="7120" y="10015"/>
                </a:cubicBezTo>
                <a:cubicBezTo>
                  <a:pt x="7126" y="10015"/>
                  <a:pt x="7132" y="10015"/>
                  <a:pt x="7137" y="10015"/>
                </a:cubicBezTo>
                <a:cubicBezTo>
                  <a:pt x="8107" y="10015"/>
                  <a:pt x="8492" y="8770"/>
                  <a:pt x="7718" y="8216"/>
                </a:cubicBezTo>
                <a:lnTo>
                  <a:pt x="8465" y="6115"/>
                </a:lnTo>
                <a:cubicBezTo>
                  <a:pt x="8488" y="6116"/>
                  <a:pt x="8510" y="6117"/>
                  <a:pt x="8533" y="6117"/>
                </a:cubicBezTo>
                <a:cubicBezTo>
                  <a:pt x="9270" y="6117"/>
                  <a:pt x="9768" y="5279"/>
                  <a:pt x="9391" y="4634"/>
                </a:cubicBezTo>
                <a:lnTo>
                  <a:pt x="9986" y="4010"/>
                </a:lnTo>
                <a:cubicBezTo>
                  <a:pt x="10580" y="4691"/>
                  <a:pt x="10955" y="5560"/>
                  <a:pt x="11011" y="6530"/>
                </a:cubicBezTo>
                <a:lnTo>
                  <a:pt x="10885" y="6530"/>
                </a:lnTo>
                <a:cubicBezTo>
                  <a:pt x="10540" y="6530"/>
                  <a:pt x="10540" y="7041"/>
                  <a:pt x="10885" y="7054"/>
                </a:cubicBezTo>
                <a:lnTo>
                  <a:pt x="11011" y="7054"/>
                </a:lnTo>
                <a:cubicBezTo>
                  <a:pt x="10885" y="9185"/>
                  <a:pt x="9169" y="10885"/>
                  <a:pt x="7054" y="11011"/>
                </a:cubicBezTo>
                <a:lnTo>
                  <a:pt x="7054" y="10898"/>
                </a:lnTo>
                <a:cubicBezTo>
                  <a:pt x="7054" y="10762"/>
                  <a:pt x="6958" y="10649"/>
                  <a:pt x="6819" y="10636"/>
                </a:cubicBezTo>
                <a:cubicBezTo>
                  <a:pt x="6805" y="10633"/>
                  <a:pt x="6791" y="10632"/>
                  <a:pt x="6777" y="10632"/>
                </a:cubicBezTo>
                <a:cubicBezTo>
                  <a:pt x="6639" y="10632"/>
                  <a:pt x="6513" y="10746"/>
                  <a:pt x="6513" y="10885"/>
                </a:cubicBezTo>
                <a:lnTo>
                  <a:pt x="6513" y="11011"/>
                </a:lnTo>
                <a:cubicBezTo>
                  <a:pt x="4399" y="10885"/>
                  <a:pt x="2683" y="9185"/>
                  <a:pt x="2560" y="7054"/>
                </a:cubicBezTo>
                <a:lnTo>
                  <a:pt x="2669" y="7054"/>
                </a:lnTo>
                <a:cubicBezTo>
                  <a:pt x="2809" y="7054"/>
                  <a:pt x="2918" y="6958"/>
                  <a:pt x="2945" y="6832"/>
                </a:cubicBezTo>
                <a:cubicBezTo>
                  <a:pt x="2961" y="6666"/>
                  <a:pt x="2835" y="6530"/>
                  <a:pt x="2683" y="6530"/>
                </a:cubicBezTo>
                <a:lnTo>
                  <a:pt x="2560" y="6530"/>
                </a:lnTo>
                <a:cubicBezTo>
                  <a:pt x="2683" y="4398"/>
                  <a:pt x="4399" y="2682"/>
                  <a:pt x="6513" y="2559"/>
                </a:cubicBezTo>
                <a:lnTo>
                  <a:pt x="6513" y="2669"/>
                </a:lnTo>
                <a:cubicBezTo>
                  <a:pt x="6513" y="2808"/>
                  <a:pt x="6613" y="2918"/>
                  <a:pt x="6749" y="2948"/>
                </a:cubicBezTo>
                <a:cubicBezTo>
                  <a:pt x="6757" y="2948"/>
                  <a:pt x="6765" y="2949"/>
                  <a:pt x="6773" y="2949"/>
                </a:cubicBezTo>
                <a:cubicBezTo>
                  <a:pt x="6928" y="2949"/>
                  <a:pt x="7054" y="2828"/>
                  <a:pt x="7054" y="2682"/>
                </a:cubicBezTo>
                <a:lnTo>
                  <a:pt x="7054" y="2559"/>
                </a:lnTo>
                <a:close/>
                <a:moveTo>
                  <a:pt x="7177" y="541"/>
                </a:moveTo>
                <a:lnTo>
                  <a:pt x="7177" y="996"/>
                </a:lnTo>
                <a:cubicBezTo>
                  <a:pt x="7177" y="1135"/>
                  <a:pt x="7290" y="1245"/>
                  <a:pt x="7413" y="1258"/>
                </a:cubicBezTo>
                <a:cubicBezTo>
                  <a:pt x="8605" y="1398"/>
                  <a:pt x="9684" y="1922"/>
                  <a:pt x="10540" y="2699"/>
                </a:cubicBezTo>
                <a:lnTo>
                  <a:pt x="9986" y="3250"/>
                </a:lnTo>
                <a:cubicBezTo>
                  <a:pt x="9199" y="2546"/>
                  <a:pt x="8173" y="2088"/>
                  <a:pt x="7054" y="2018"/>
                </a:cubicBezTo>
                <a:lnTo>
                  <a:pt x="7054" y="1839"/>
                </a:lnTo>
                <a:cubicBezTo>
                  <a:pt x="7054" y="1786"/>
                  <a:pt x="7028" y="1730"/>
                  <a:pt x="6971" y="1686"/>
                </a:cubicBezTo>
                <a:cubicBezTo>
                  <a:pt x="6910" y="1642"/>
                  <a:pt x="6845" y="1623"/>
                  <a:pt x="6784" y="1623"/>
                </a:cubicBezTo>
                <a:cubicBezTo>
                  <a:pt x="6638" y="1623"/>
                  <a:pt x="6513" y="1734"/>
                  <a:pt x="6513" y="1882"/>
                </a:cubicBezTo>
                <a:lnTo>
                  <a:pt x="6513" y="2018"/>
                </a:lnTo>
                <a:cubicBezTo>
                  <a:pt x="4107" y="2158"/>
                  <a:pt x="2158" y="4110"/>
                  <a:pt x="2019" y="6530"/>
                </a:cubicBezTo>
                <a:lnTo>
                  <a:pt x="1839" y="6530"/>
                </a:lnTo>
                <a:cubicBezTo>
                  <a:pt x="1783" y="6530"/>
                  <a:pt x="1730" y="6543"/>
                  <a:pt x="1687" y="6599"/>
                </a:cubicBezTo>
                <a:cubicBezTo>
                  <a:pt x="1521" y="6818"/>
                  <a:pt x="1673" y="7054"/>
                  <a:pt x="1883" y="7054"/>
                </a:cubicBezTo>
                <a:lnTo>
                  <a:pt x="2019" y="7054"/>
                </a:lnTo>
                <a:cubicBezTo>
                  <a:pt x="2158" y="9474"/>
                  <a:pt x="4107" y="11413"/>
                  <a:pt x="6513" y="11549"/>
                </a:cubicBezTo>
                <a:lnTo>
                  <a:pt x="6513" y="11728"/>
                </a:lnTo>
                <a:cubicBezTo>
                  <a:pt x="6513" y="11785"/>
                  <a:pt x="6543" y="11854"/>
                  <a:pt x="6596" y="11881"/>
                </a:cubicBezTo>
                <a:cubicBezTo>
                  <a:pt x="6662" y="11930"/>
                  <a:pt x="6730" y="11951"/>
                  <a:pt x="6792" y="11951"/>
                </a:cubicBezTo>
                <a:cubicBezTo>
                  <a:pt x="6938" y="11951"/>
                  <a:pt x="7054" y="11833"/>
                  <a:pt x="7054" y="11688"/>
                </a:cubicBezTo>
                <a:lnTo>
                  <a:pt x="7054" y="11549"/>
                </a:lnTo>
                <a:cubicBezTo>
                  <a:pt x="9474" y="11413"/>
                  <a:pt x="11410" y="9474"/>
                  <a:pt x="11549" y="7054"/>
                </a:cubicBezTo>
                <a:lnTo>
                  <a:pt x="11728" y="7054"/>
                </a:lnTo>
                <a:cubicBezTo>
                  <a:pt x="11785" y="7054"/>
                  <a:pt x="11855" y="7028"/>
                  <a:pt x="11881" y="6971"/>
                </a:cubicBezTo>
                <a:cubicBezTo>
                  <a:pt x="12047" y="6765"/>
                  <a:pt x="11894" y="6530"/>
                  <a:pt x="11689" y="6530"/>
                </a:cubicBezTo>
                <a:lnTo>
                  <a:pt x="11549" y="6530"/>
                </a:lnTo>
                <a:cubicBezTo>
                  <a:pt x="11479" y="5421"/>
                  <a:pt x="11051" y="4412"/>
                  <a:pt x="10361" y="3638"/>
                </a:cubicBezTo>
                <a:lnTo>
                  <a:pt x="10912" y="3084"/>
                </a:lnTo>
                <a:cubicBezTo>
                  <a:pt x="11659" y="3914"/>
                  <a:pt x="12173" y="4979"/>
                  <a:pt x="12296" y="6155"/>
                </a:cubicBezTo>
                <a:cubicBezTo>
                  <a:pt x="12309" y="6294"/>
                  <a:pt x="12436" y="6390"/>
                  <a:pt x="12558" y="6390"/>
                </a:cubicBezTo>
                <a:lnTo>
                  <a:pt x="13043" y="6390"/>
                </a:lnTo>
                <a:lnTo>
                  <a:pt x="13043" y="7180"/>
                </a:lnTo>
                <a:lnTo>
                  <a:pt x="12558" y="7180"/>
                </a:lnTo>
                <a:cubicBezTo>
                  <a:pt x="12436" y="7180"/>
                  <a:pt x="12309" y="7290"/>
                  <a:pt x="12296" y="7413"/>
                </a:cubicBezTo>
                <a:cubicBezTo>
                  <a:pt x="12021" y="9959"/>
                  <a:pt x="9959" y="12020"/>
                  <a:pt x="7413" y="12309"/>
                </a:cubicBezTo>
                <a:cubicBezTo>
                  <a:pt x="7290" y="12326"/>
                  <a:pt x="7177" y="12435"/>
                  <a:pt x="7177" y="12575"/>
                </a:cubicBezTo>
                <a:lnTo>
                  <a:pt x="7177" y="13043"/>
                </a:lnTo>
                <a:lnTo>
                  <a:pt x="6391" y="13043"/>
                </a:lnTo>
                <a:lnTo>
                  <a:pt x="6391" y="12575"/>
                </a:lnTo>
                <a:cubicBezTo>
                  <a:pt x="6391" y="12448"/>
                  <a:pt x="6294" y="12326"/>
                  <a:pt x="6155" y="12309"/>
                </a:cubicBezTo>
                <a:cubicBezTo>
                  <a:pt x="3595" y="12033"/>
                  <a:pt x="1534" y="9972"/>
                  <a:pt x="1245" y="7413"/>
                </a:cubicBezTo>
                <a:cubicBezTo>
                  <a:pt x="1232" y="7290"/>
                  <a:pt x="1119" y="7180"/>
                  <a:pt x="983" y="7180"/>
                </a:cubicBezTo>
                <a:lnTo>
                  <a:pt x="538" y="7180"/>
                </a:lnTo>
                <a:lnTo>
                  <a:pt x="538" y="6390"/>
                </a:lnTo>
                <a:lnTo>
                  <a:pt x="983" y="6390"/>
                </a:lnTo>
                <a:cubicBezTo>
                  <a:pt x="1119" y="6390"/>
                  <a:pt x="1232" y="6294"/>
                  <a:pt x="1245" y="6155"/>
                </a:cubicBezTo>
                <a:cubicBezTo>
                  <a:pt x="1534" y="3595"/>
                  <a:pt x="3595" y="1550"/>
                  <a:pt x="6155" y="1258"/>
                </a:cubicBezTo>
                <a:cubicBezTo>
                  <a:pt x="6294" y="1245"/>
                  <a:pt x="6391" y="1135"/>
                  <a:pt x="6391" y="996"/>
                </a:cubicBezTo>
                <a:lnTo>
                  <a:pt x="6391" y="541"/>
                </a:lnTo>
                <a:close/>
                <a:moveTo>
                  <a:pt x="6128" y="0"/>
                </a:moveTo>
                <a:cubicBezTo>
                  <a:pt x="5976" y="0"/>
                  <a:pt x="5866" y="126"/>
                  <a:pt x="5866" y="276"/>
                </a:cubicBezTo>
                <a:lnTo>
                  <a:pt x="5866" y="760"/>
                </a:lnTo>
                <a:cubicBezTo>
                  <a:pt x="3293" y="1122"/>
                  <a:pt x="1106" y="3293"/>
                  <a:pt x="747" y="5866"/>
                </a:cubicBezTo>
                <a:lnTo>
                  <a:pt x="263" y="5866"/>
                </a:lnTo>
                <a:cubicBezTo>
                  <a:pt x="123" y="5866"/>
                  <a:pt x="0" y="5975"/>
                  <a:pt x="0" y="6128"/>
                </a:cubicBezTo>
                <a:lnTo>
                  <a:pt x="0" y="7456"/>
                </a:lnTo>
                <a:cubicBezTo>
                  <a:pt x="0" y="7595"/>
                  <a:pt x="123" y="7718"/>
                  <a:pt x="263" y="7718"/>
                </a:cubicBezTo>
                <a:lnTo>
                  <a:pt x="747" y="7718"/>
                </a:lnTo>
                <a:cubicBezTo>
                  <a:pt x="1106" y="10291"/>
                  <a:pt x="3293" y="12448"/>
                  <a:pt x="5866" y="12807"/>
                </a:cubicBezTo>
                <a:lnTo>
                  <a:pt x="5866" y="13305"/>
                </a:lnTo>
                <a:cubicBezTo>
                  <a:pt x="5866" y="13444"/>
                  <a:pt x="5976" y="13570"/>
                  <a:pt x="6128" y="13570"/>
                </a:cubicBezTo>
                <a:lnTo>
                  <a:pt x="7443" y="13570"/>
                </a:lnTo>
                <a:cubicBezTo>
                  <a:pt x="7592" y="13570"/>
                  <a:pt x="7718" y="13444"/>
                  <a:pt x="7718" y="13305"/>
                </a:cubicBezTo>
                <a:lnTo>
                  <a:pt x="7718" y="12807"/>
                </a:lnTo>
                <a:cubicBezTo>
                  <a:pt x="10278" y="12435"/>
                  <a:pt x="12436" y="10277"/>
                  <a:pt x="12794" y="7718"/>
                </a:cubicBezTo>
                <a:lnTo>
                  <a:pt x="13305" y="7718"/>
                </a:lnTo>
                <a:cubicBezTo>
                  <a:pt x="13445" y="7718"/>
                  <a:pt x="13568" y="7595"/>
                  <a:pt x="13568" y="7456"/>
                </a:cubicBezTo>
                <a:lnTo>
                  <a:pt x="13568" y="6128"/>
                </a:lnTo>
                <a:cubicBezTo>
                  <a:pt x="13568" y="5975"/>
                  <a:pt x="13445" y="5866"/>
                  <a:pt x="13305" y="5866"/>
                </a:cubicBezTo>
                <a:lnTo>
                  <a:pt x="12794" y="5866"/>
                </a:lnTo>
                <a:cubicBezTo>
                  <a:pt x="12615" y="4691"/>
                  <a:pt x="12090" y="3582"/>
                  <a:pt x="11287" y="2699"/>
                </a:cubicBezTo>
                <a:lnTo>
                  <a:pt x="11576" y="2393"/>
                </a:lnTo>
                <a:cubicBezTo>
                  <a:pt x="11723" y="2476"/>
                  <a:pt x="11880" y="2514"/>
                  <a:pt x="12036" y="2514"/>
                </a:cubicBezTo>
                <a:cubicBezTo>
                  <a:pt x="12552" y="2514"/>
                  <a:pt x="13043" y="2095"/>
                  <a:pt x="13043" y="1520"/>
                </a:cubicBezTo>
                <a:cubicBezTo>
                  <a:pt x="13043" y="983"/>
                  <a:pt x="12588" y="541"/>
                  <a:pt x="12047" y="541"/>
                </a:cubicBezTo>
                <a:cubicBezTo>
                  <a:pt x="12040" y="541"/>
                  <a:pt x="12033" y="541"/>
                  <a:pt x="12026" y="541"/>
                </a:cubicBezTo>
                <a:cubicBezTo>
                  <a:pt x="11291" y="541"/>
                  <a:pt x="10806" y="1390"/>
                  <a:pt x="11191" y="2018"/>
                </a:cubicBezTo>
                <a:lnTo>
                  <a:pt x="10912" y="2310"/>
                </a:lnTo>
                <a:cubicBezTo>
                  <a:pt x="10029" y="1494"/>
                  <a:pt x="8907" y="956"/>
                  <a:pt x="7718" y="760"/>
                </a:cubicBezTo>
                <a:lnTo>
                  <a:pt x="7718" y="276"/>
                </a:lnTo>
                <a:cubicBezTo>
                  <a:pt x="7718" y="126"/>
                  <a:pt x="7592" y="0"/>
                  <a:pt x="7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71"/>
          <p:cNvSpPr/>
          <p:nvPr/>
        </p:nvSpPr>
        <p:spPr>
          <a:xfrm>
            <a:off x="1382796" y="2430377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71"/>
          <p:cNvSpPr/>
          <p:nvPr/>
        </p:nvSpPr>
        <p:spPr>
          <a:xfrm>
            <a:off x="1382796" y="337718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0" name="Google Shape;1580;p71"/>
          <p:cNvGrpSpPr/>
          <p:nvPr/>
        </p:nvGrpSpPr>
        <p:grpSpPr>
          <a:xfrm>
            <a:off x="1496696" y="3508338"/>
            <a:ext cx="339200" cy="304675"/>
            <a:chOff x="5553875" y="2135725"/>
            <a:chExt cx="339200" cy="304675"/>
          </a:xfrm>
        </p:grpSpPr>
        <p:sp>
          <p:nvSpPr>
            <p:cNvPr id="1581" name="Google Shape;1581;p71"/>
            <p:cNvSpPr/>
            <p:nvPr/>
          </p:nvSpPr>
          <p:spPr>
            <a:xfrm>
              <a:off x="5736025" y="2135725"/>
              <a:ext cx="157050" cy="139675"/>
            </a:xfrm>
            <a:custGeom>
              <a:avLst/>
              <a:gdLst/>
              <a:ahLst/>
              <a:cxnLst/>
              <a:rect l="l" t="t" r="r" b="b"/>
              <a:pathLst>
                <a:path w="6282" h="5587" extrusionOk="0">
                  <a:moveTo>
                    <a:pt x="5744" y="525"/>
                  </a:moveTo>
                  <a:lnTo>
                    <a:pt x="5744" y="1052"/>
                  </a:lnTo>
                  <a:lnTo>
                    <a:pt x="4167" y="1052"/>
                  </a:lnTo>
                  <a:lnTo>
                    <a:pt x="4167" y="525"/>
                  </a:lnTo>
                  <a:close/>
                  <a:moveTo>
                    <a:pt x="529" y="2131"/>
                  </a:moveTo>
                  <a:cubicBezTo>
                    <a:pt x="2092" y="2254"/>
                    <a:pt x="3337" y="3499"/>
                    <a:pt x="3460" y="5049"/>
                  </a:cubicBezTo>
                  <a:lnTo>
                    <a:pt x="529" y="5049"/>
                  </a:lnTo>
                  <a:lnTo>
                    <a:pt x="529" y="2131"/>
                  </a:lnTo>
                  <a:close/>
                  <a:moveTo>
                    <a:pt x="3888" y="0"/>
                  </a:moveTo>
                  <a:cubicBezTo>
                    <a:pt x="3752" y="0"/>
                    <a:pt x="3626" y="110"/>
                    <a:pt x="3626" y="262"/>
                  </a:cubicBezTo>
                  <a:lnTo>
                    <a:pt x="3626" y="525"/>
                  </a:lnTo>
                  <a:lnTo>
                    <a:pt x="2673" y="525"/>
                  </a:lnTo>
                  <a:cubicBezTo>
                    <a:pt x="2604" y="525"/>
                    <a:pt x="2534" y="555"/>
                    <a:pt x="2477" y="608"/>
                  </a:cubicBezTo>
                  <a:lnTo>
                    <a:pt x="1345" y="1743"/>
                  </a:lnTo>
                  <a:cubicBezTo>
                    <a:pt x="997" y="1647"/>
                    <a:pt x="638" y="1590"/>
                    <a:pt x="267" y="1590"/>
                  </a:cubicBezTo>
                  <a:cubicBezTo>
                    <a:pt x="127" y="1590"/>
                    <a:pt x="1" y="1703"/>
                    <a:pt x="1" y="1852"/>
                  </a:cubicBezTo>
                  <a:lnTo>
                    <a:pt x="1" y="5325"/>
                  </a:lnTo>
                  <a:cubicBezTo>
                    <a:pt x="1" y="5464"/>
                    <a:pt x="114" y="5587"/>
                    <a:pt x="267" y="5587"/>
                  </a:cubicBezTo>
                  <a:lnTo>
                    <a:pt x="3736" y="5587"/>
                  </a:lnTo>
                  <a:cubicBezTo>
                    <a:pt x="3888" y="5587"/>
                    <a:pt x="4001" y="5464"/>
                    <a:pt x="4001" y="5311"/>
                  </a:cubicBezTo>
                  <a:cubicBezTo>
                    <a:pt x="4001" y="3831"/>
                    <a:pt x="3128" y="2560"/>
                    <a:pt x="1883" y="1952"/>
                  </a:cubicBezTo>
                  <a:lnTo>
                    <a:pt x="2783" y="1052"/>
                  </a:lnTo>
                  <a:lnTo>
                    <a:pt x="3626" y="1052"/>
                  </a:lnTo>
                  <a:lnTo>
                    <a:pt x="3626" y="1315"/>
                  </a:lnTo>
                  <a:cubicBezTo>
                    <a:pt x="3626" y="1467"/>
                    <a:pt x="3752" y="1590"/>
                    <a:pt x="3888" y="1590"/>
                  </a:cubicBezTo>
                  <a:lnTo>
                    <a:pt x="6019" y="1590"/>
                  </a:lnTo>
                  <a:cubicBezTo>
                    <a:pt x="6159" y="1590"/>
                    <a:pt x="6282" y="1467"/>
                    <a:pt x="6282" y="1315"/>
                  </a:cubicBezTo>
                  <a:lnTo>
                    <a:pt x="6282" y="262"/>
                  </a:lnTo>
                  <a:cubicBezTo>
                    <a:pt x="6282" y="110"/>
                    <a:pt x="6159" y="0"/>
                    <a:pt x="6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1"/>
            <p:cNvSpPr/>
            <p:nvPr/>
          </p:nvSpPr>
          <p:spPr>
            <a:xfrm>
              <a:off x="5553875" y="2172075"/>
              <a:ext cx="339200" cy="268325"/>
            </a:xfrm>
            <a:custGeom>
              <a:avLst/>
              <a:gdLst/>
              <a:ahLst/>
              <a:cxnLst/>
              <a:rect l="l" t="t" r="r" b="b"/>
              <a:pathLst>
                <a:path w="13568" h="10733" extrusionOk="0">
                  <a:moveTo>
                    <a:pt x="2115" y="525"/>
                  </a:moveTo>
                  <a:lnTo>
                    <a:pt x="2115" y="1062"/>
                  </a:lnTo>
                  <a:lnTo>
                    <a:pt x="538" y="1062"/>
                  </a:lnTo>
                  <a:lnTo>
                    <a:pt x="538" y="525"/>
                  </a:lnTo>
                  <a:close/>
                  <a:moveTo>
                    <a:pt x="5753" y="2211"/>
                  </a:moveTo>
                  <a:lnTo>
                    <a:pt x="5753" y="5242"/>
                  </a:lnTo>
                  <a:lnTo>
                    <a:pt x="3124" y="6762"/>
                  </a:lnTo>
                  <a:cubicBezTo>
                    <a:pt x="2142" y="4797"/>
                    <a:pt x="3569" y="2350"/>
                    <a:pt x="5753" y="2211"/>
                  </a:cubicBezTo>
                  <a:close/>
                  <a:moveTo>
                    <a:pt x="9196" y="5670"/>
                  </a:moveTo>
                  <a:cubicBezTo>
                    <a:pt x="9129" y="6653"/>
                    <a:pt x="8602" y="7496"/>
                    <a:pt x="7841" y="8033"/>
                  </a:cubicBezTo>
                  <a:lnTo>
                    <a:pt x="6474" y="5670"/>
                  </a:lnTo>
                  <a:close/>
                  <a:moveTo>
                    <a:pt x="5919" y="5766"/>
                  </a:moveTo>
                  <a:lnTo>
                    <a:pt x="7370" y="8299"/>
                  </a:lnTo>
                  <a:cubicBezTo>
                    <a:pt x="6960" y="8504"/>
                    <a:pt x="6508" y="8600"/>
                    <a:pt x="6053" y="8600"/>
                  </a:cubicBezTo>
                  <a:cubicBezTo>
                    <a:pt x="5004" y="8600"/>
                    <a:pt x="3943" y="8089"/>
                    <a:pt x="3373" y="7220"/>
                  </a:cubicBezTo>
                  <a:lnTo>
                    <a:pt x="5919" y="5766"/>
                  </a:lnTo>
                  <a:close/>
                  <a:moveTo>
                    <a:pt x="2115" y="9667"/>
                  </a:moveTo>
                  <a:lnTo>
                    <a:pt x="2115" y="10191"/>
                  </a:lnTo>
                  <a:lnTo>
                    <a:pt x="538" y="10191"/>
                  </a:lnTo>
                  <a:lnTo>
                    <a:pt x="538" y="9667"/>
                  </a:lnTo>
                  <a:close/>
                  <a:moveTo>
                    <a:pt x="13030" y="9667"/>
                  </a:moveTo>
                  <a:lnTo>
                    <a:pt x="13030" y="10191"/>
                  </a:lnTo>
                  <a:lnTo>
                    <a:pt x="11453" y="10191"/>
                  </a:lnTo>
                  <a:lnTo>
                    <a:pt x="11453" y="9667"/>
                  </a:lnTo>
                  <a:close/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lnTo>
                    <a:pt x="0" y="1328"/>
                  </a:lnTo>
                  <a:cubicBezTo>
                    <a:pt x="0" y="1464"/>
                    <a:pt x="123" y="1590"/>
                    <a:pt x="263" y="1590"/>
                  </a:cubicBezTo>
                  <a:lnTo>
                    <a:pt x="2391" y="1590"/>
                  </a:lnTo>
                  <a:cubicBezTo>
                    <a:pt x="2530" y="1590"/>
                    <a:pt x="2656" y="1464"/>
                    <a:pt x="2656" y="1328"/>
                  </a:cubicBezTo>
                  <a:lnTo>
                    <a:pt x="2656" y="1062"/>
                  </a:lnTo>
                  <a:lnTo>
                    <a:pt x="3499" y="1062"/>
                  </a:lnTo>
                  <a:lnTo>
                    <a:pt x="4452" y="2005"/>
                  </a:lnTo>
                  <a:cubicBezTo>
                    <a:pt x="1604" y="3303"/>
                    <a:pt x="1561" y="7426"/>
                    <a:pt x="4399" y="8767"/>
                  </a:cubicBezTo>
                  <a:lnTo>
                    <a:pt x="3499" y="9667"/>
                  </a:lnTo>
                  <a:lnTo>
                    <a:pt x="2656" y="9667"/>
                  </a:lnTo>
                  <a:lnTo>
                    <a:pt x="2656" y="9404"/>
                  </a:lnTo>
                  <a:cubicBezTo>
                    <a:pt x="2656" y="9252"/>
                    <a:pt x="2530" y="9142"/>
                    <a:pt x="2391" y="9142"/>
                  </a:cubicBezTo>
                  <a:lnTo>
                    <a:pt x="263" y="9142"/>
                  </a:lnTo>
                  <a:cubicBezTo>
                    <a:pt x="123" y="9142"/>
                    <a:pt x="0" y="9252"/>
                    <a:pt x="0" y="9404"/>
                  </a:cubicBezTo>
                  <a:lnTo>
                    <a:pt x="0" y="10457"/>
                  </a:lnTo>
                  <a:cubicBezTo>
                    <a:pt x="0" y="10606"/>
                    <a:pt x="123" y="10732"/>
                    <a:pt x="263" y="10732"/>
                  </a:cubicBezTo>
                  <a:lnTo>
                    <a:pt x="2391" y="10732"/>
                  </a:lnTo>
                  <a:cubicBezTo>
                    <a:pt x="2530" y="10732"/>
                    <a:pt x="2656" y="10606"/>
                    <a:pt x="2656" y="10457"/>
                  </a:cubicBezTo>
                  <a:lnTo>
                    <a:pt x="2656" y="10191"/>
                  </a:lnTo>
                  <a:lnTo>
                    <a:pt x="3609" y="10191"/>
                  </a:lnTo>
                  <a:cubicBezTo>
                    <a:pt x="3679" y="10191"/>
                    <a:pt x="3748" y="10165"/>
                    <a:pt x="3801" y="10125"/>
                  </a:cubicBezTo>
                  <a:lnTo>
                    <a:pt x="4937" y="8976"/>
                  </a:lnTo>
                  <a:cubicBezTo>
                    <a:pt x="5272" y="9082"/>
                    <a:pt x="5630" y="9133"/>
                    <a:pt x="5990" y="9133"/>
                  </a:cubicBezTo>
                  <a:cubicBezTo>
                    <a:pt x="6759" y="9133"/>
                    <a:pt x="7539" y="8901"/>
                    <a:pt x="8133" y="8478"/>
                  </a:cubicBezTo>
                  <a:lnTo>
                    <a:pt x="9763" y="10125"/>
                  </a:lnTo>
                  <a:cubicBezTo>
                    <a:pt x="9820" y="10165"/>
                    <a:pt x="9890" y="10191"/>
                    <a:pt x="9959" y="10191"/>
                  </a:cubicBezTo>
                  <a:lnTo>
                    <a:pt x="10912" y="10191"/>
                  </a:lnTo>
                  <a:lnTo>
                    <a:pt x="10912" y="10457"/>
                  </a:lnTo>
                  <a:cubicBezTo>
                    <a:pt x="10912" y="10606"/>
                    <a:pt x="11038" y="10732"/>
                    <a:pt x="11174" y="10732"/>
                  </a:cubicBezTo>
                  <a:lnTo>
                    <a:pt x="13305" y="10732"/>
                  </a:lnTo>
                  <a:cubicBezTo>
                    <a:pt x="13445" y="10732"/>
                    <a:pt x="13568" y="10606"/>
                    <a:pt x="13568" y="10457"/>
                  </a:cubicBezTo>
                  <a:lnTo>
                    <a:pt x="13568" y="9404"/>
                  </a:lnTo>
                  <a:cubicBezTo>
                    <a:pt x="13568" y="9252"/>
                    <a:pt x="13445" y="9142"/>
                    <a:pt x="13305" y="9142"/>
                  </a:cubicBezTo>
                  <a:lnTo>
                    <a:pt x="11174" y="9142"/>
                  </a:lnTo>
                  <a:cubicBezTo>
                    <a:pt x="11038" y="9142"/>
                    <a:pt x="10912" y="9252"/>
                    <a:pt x="10912" y="9404"/>
                  </a:cubicBezTo>
                  <a:lnTo>
                    <a:pt x="10912" y="9667"/>
                  </a:lnTo>
                  <a:lnTo>
                    <a:pt x="10069" y="9667"/>
                  </a:lnTo>
                  <a:lnTo>
                    <a:pt x="8548" y="8146"/>
                  </a:lnTo>
                  <a:cubicBezTo>
                    <a:pt x="9279" y="7469"/>
                    <a:pt x="9750" y="6487"/>
                    <a:pt x="9750" y="5408"/>
                  </a:cubicBezTo>
                  <a:cubicBezTo>
                    <a:pt x="9750" y="5255"/>
                    <a:pt x="9627" y="5129"/>
                    <a:pt x="9475" y="5129"/>
                  </a:cubicBezTo>
                  <a:lnTo>
                    <a:pt x="6278" y="5129"/>
                  </a:lnTo>
                  <a:lnTo>
                    <a:pt x="6278" y="1935"/>
                  </a:lnTo>
                  <a:cubicBezTo>
                    <a:pt x="6278" y="1783"/>
                    <a:pt x="6155" y="1660"/>
                    <a:pt x="6016" y="1660"/>
                  </a:cubicBezTo>
                  <a:cubicBezTo>
                    <a:pt x="5657" y="1660"/>
                    <a:pt x="5325" y="1713"/>
                    <a:pt x="4993" y="1809"/>
                  </a:cubicBezTo>
                  <a:lnTo>
                    <a:pt x="3801" y="608"/>
                  </a:lnTo>
                  <a:cubicBezTo>
                    <a:pt x="3748" y="551"/>
                    <a:pt x="3679" y="525"/>
                    <a:pt x="3609" y="525"/>
                  </a:cubicBezTo>
                  <a:lnTo>
                    <a:pt x="2656" y="525"/>
                  </a:lnTo>
                  <a:lnTo>
                    <a:pt x="2656" y="262"/>
                  </a:lnTo>
                  <a:cubicBezTo>
                    <a:pt x="2656" y="123"/>
                    <a:pt x="2530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71"/>
          <p:cNvGrpSpPr/>
          <p:nvPr/>
        </p:nvGrpSpPr>
        <p:grpSpPr>
          <a:xfrm>
            <a:off x="1496521" y="2544238"/>
            <a:ext cx="339550" cy="339275"/>
            <a:chOff x="5543825" y="1573475"/>
            <a:chExt cx="339550" cy="339275"/>
          </a:xfrm>
        </p:grpSpPr>
        <p:sp>
          <p:nvSpPr>
            <p:cNvPr id="1584" name="Google Shape;1584;p71"/>
            <p:cNvSpPr/>
            <p:nvPr/>
          </p:nvSpPr>
          <p:spPr>
            <a:xfrm>
              <a:off x="5543825" y="1573475"/>
              <a:ext cx="339550" cy="339275"/>
            </a:xfrm>
            <a:custGeom>
              <a:avLst/>
              <a:gdLst/>
              <a:ahLst/>
              <a:cxnLst/>
              <a:rect l="l" t="t" r="r" b="b"/>
              <a:pathLst>
                <a:path w="13582" h="13571" extrusionOk="0">
                  <a:moveTo>
                    <a:pt x="12781" y="541"/>
                  </a:moveTo>
                  <a:cubicBezTo>
                    <a:pt x="12934" y="541"/>
                    <a:pt x="13057" y="651"/>
                    <a:pt x="13057" y="803"/>
                  </a:cubicBezTo>
                  <a:lnTo>
                    <a:pt x="13057" y="1882"/>
                  </a:lnTo>
                  <a:cubicBezTo>
                    <a:pt x="13057" y="2035"/>
                    <a:pt x="12934" y="2144"/>
                    <a:pt x="12781" y="2144"/>
                  </a:cubicBezTo>
                  <a:lnTo>
                    <a:pt x="7413" y="2144"/>
                  </a:lnTo>
                  <a:cubicBezTo>
                    <a:pt x="7261" y="2144"/>
                    <a:pt x="7138" y="2035"/>
                    <a:pt x="7138" y="1882"/>
                  </a:cubicBezTo>
                  <a:lnTo>
                    <a:pt x="7138" y="803"/>
                  </a:lnTo>
                  <a:cubicBezTo>
                    <a:pt x="7138" y="651"/>
                    <a:pt x="7261" y="541"/>
                    <a:pt x="7413" y="541"/>
                  </a:cubicBezTo>
                  <a:close/>
                  <a:moveTo>
                    <a:pt x="12781" y="2682"/>
                  </a:moveTo>
                  <a:cubicBezTo>
                    <a:pt x="12934" y="2682"/>
                    <a:pt x="13057" y="2795"/>
                    <a:pt x="13057" y="2948"/>
                  </a:cubicBezTo>
                  <a:lnTo>
                    <a:pt x="13057" y="4027"/>
                  </a:lnTo>
                  <a:cubicBezTo>
                    <a:pt x="13057" y="4176"/>
                    <a:pt x="12934" y="4289"/>
                    <a:pt x="12781" y="4289"/>
                  </a:cubicBezTo>
                  <a:lnTo>
                    <a:pt x="7413" y="4289"/>
                  </a:lnTo>
                  <a:cubicBezTo>
                    <a:pt x="7261" y="4289"/>
                    <a:pt x="7138" y="4176"/>
                    <a:pt x="7138" y="4027"/>
                  </a:cubicBezTo>
                  <a:lnTo>
                    <a:pt x="7138" y="2948"/>
                  </a:lnTo>
                  <a:cubicBezTo>
                    <a:pt x="7138" y="2795"/>
                    <a:pt x="7261" y="2682"/>
                    <a:pt x="7413" y="2682"/>
                  </a:cubicBezTo>
                  <a:close/>
                  <a:moveTo>
                    <a:pt x="12781" y="4827"/>
                  </a:moveTo>
                  <a:cubicBezTo>
                    <a:pt x="12934" y="4827"/>
                    <a:pt x="13057" y="4953"/>
                    <a:pt x="13057" y="5089"/>
                  </a:cubicBezTo>
                  <a:lnTo>
                    <a:pt x="13057" y="6168"/>
                  </a:lnTo>
                  <a:cubicBezTo>
                    <a:pt x="13057" y="6320"/>
                    <a:pt x="12934" y="6447"/>
                    <a:pt x="12781" y="6447"/>
                  </a:cubicBezTo>
                  <a:lnTo>
                    <a:pt x="7413" y="6447"/>
                  </a:lnTo>
                  <a:cubicBezTo>
                    <a:pt x="7261" y="6447"/>
                    <a:pt x="7138" y="6320"/>
                    <a:pt x="7138" y="6168"/>
                  </a:cubicBezTo>
                  <a:lnTo>
                    <a:pt x="7138" y="5089"/>
                  </a:lnTo>
                  <a:cubicBezTo>
                    <a:pt x="7138" y="4953"/>
                    <a:pt x="7261" y="4827"/>
                    <a:pt x="7413" y="4827"/>
                  </a:cubicBezTo>
                  <a:close/>
                  <a:moveTo>
                    <a:pt x="6667" y="4302"/>
                  </a:moveTo>
                  <a:cubicBezTo>
                    <a:pt x="6693" y="4398"/>
                    <a:pt x="6750" y="4481"/>
                    <a:pt x="6819" y="4564"/>
                  </a:cubicBezTo>
                  <a:cubicBezTo>
                    <a:pt x="6693" y="4704"/>
                    <a:pt x="6610" y="4896"/>
                    <a:pt x="6610" y="5089"/>
                  </a:cubicBezTo>
                  <a:lnTo>
                    <a:pt x="6610" y="6168"/>
                  </a:lnTo>
                  <a:cubicBezTo>
                    <a:pt x="6610" y="6613"/>
                    <a:pt x="6972" y="6971"/>
                    <a:pt x="7413" y="6971"/>
                  </a:cubicBezTo>
                  <a:lnTo>
                    <a:pt x="9282" y="6971"/>
                  </a:lnTo>
                  <a:cubicBezTo>
                    <a:pt x="9075" y="8407"/>
                    <a:pt x="7974" y="9105"/>
                    <a:pt x="6878" y="9105"/>
                  </a:cubicBezTo>
                  <a:cubicBezTo>
                    <a:pt x="5692" y="9105"/>
                    <a:pt x="4512" y="8290"/>
                    <a:pt x="4469" y="6709"/>
                  </a:cubicBezTo>
                  <a:cubicBezTo>
                    <a:pt x="4469" y="5451"/>
                    <a:pt x="5435" y="4412"/>
                    <a:pt x="6667" y="4302"/>
                  </a:cubicBezTo>
                  <a:close/>
                  <a:moveTo>
                    <a:pt x="3832" y="9321"/>
                  </a:moveTo>
                  <a:cubicBezTo>
                    <a:pt x="3971" y="9474"/>
                    <a:pt x="4107" y="9613"/>
                    <a:pt x="4260" y="9736"/>
                  </a:cubicBezTo>
                  <a:lnTo>
                    <a:pt x="3888" y="10138"/>
                  </a:lnTo>
                  <a:lnTo>
                    <a:pt x="3430" y="9696"/>
                  </a:lnTo>
                  <a:lnTo>
                    <a:pt x="3832" y="9321"/>
                  </a:lnTo>
                  <a:close/>
                  <a:moveTo>
                    <a:pt x="6610" y="3223"/>
                  </a:moveTo>
                  <a:lnTo>
                    <a:pt x="6610" y="3778"/>
                  </a:lnTo>
                  <a:cubicBezTo>
                    <a:pt x="5133" y="3874"/>
                    <a:pt x="3901" y="5215"/>
                    <a:pt x="3928" y="6709"/>
                  </a:cubicBezTo>
                  <a:cubicBezTo>
                    <a:pt x="3928" y="8326"/>
                    <a:pt x="5256" y="9653"/>
                    <a:pt x="6876" y="9653"/>
                  </a:cubicBezTo>
                  <a:cubicBezTo>
                    <a:pt x="6893" y="9654"/>
                    <a:pt x="6911" y="9654"/>
                    <a:pt x="6929" y="9654"/>
                  </a:cubicBezTo>
                  <a:cubicBezTo>
                    <a:pt x="8401" y="9654"/>
                    <a:pt x="9712" y="8434"/>
                    <a:pt x="9807" y="6971"/>
                  </a:cubicBezTo>
                  <a:lnTo>
                    <a:pt x="10361" y="6971"/>
                  </a:lnTo>
                  <a:cubicBezTo>
                    <a:pt x="10222" y="8770"/>
                    <a:pt x="8701" y="10194"/>
                    <a:pt x="6876" y="10194"/>
                  </a:cubicBezTo>
                  <a:cubicBezTo>
                    <a:pt x="2408" y="10042"/>
                    <a:pt x="2198" y="3721"/>
                    <a:pt x="6610" y="3223"/>
                  </a:cubicBezTo>
                  <a:close/>
                  <a:moveTo>
                    <a:pt x="3058" y="10055"/>
                  </a:moveTo>
                  <a:lnTo>
                    <a:pt x="3526" y="10526"/>
                  </a:lnTo>
                  <a:lnTo>
                    <a:pt x="1285" y="12907"/>
                  </a:lnTo>
                  <a:cubicBezTo>
                    <a:pt x="1211" y="12987"/>
                    <a:pt x="1101" y="13025"/>
                    <a:pt x="991" y="13025"/>
                  </a:cubicBezTo>
                  <a:cubicBezTo>
                    <a:pt x="874" y="13025"/>
                    <a:pt x="756" y="12983"/>
                    <a:pt x="678" y="12907"/>
                  </a:cubicBezTo>
                  <a:cubicBezTo>
                    <a:pt x="512" y="12741"/>
                    <a:pt x="499" y="12448"/>
                    <a:pt x="678" y="12282"/>
                  </a:cubicBezTo>
                  <a:lnTo>
                    <a:pt x="3058" y="10055"/>
                  </a:lnTo>
                  <a:close/>
                  <a:moveTo>
                    <a:pt x="7413" y="0"/>
                  </a:moveTo>
                  <a:cubicBezTo>
                    <a:pt x="6972" y="0"/>
                    <a:pt x="6610" y="359"/>
                    <a:pt x="6610" y="803"/>
                  </a:cubicBezTo>
                  <a:lnTo>
                    <a:pt x="6610" y="1882"/>
                  </a:lnTo>
                  <a:cubicBezTo>
                    <a:pt x="6610" y="2088"/>
                    <a:pt x="6693" y="2267"/>
                    <a:pt x="6819" y="2407"/>
                  </a:cubicBezTo>
                  <a:cubicBezTo>
                    <a:pt x="6750" y="2490"/>
                    <a:pt x="6693" y="2586"/>
                    <a:pt x="6653" y="2699"/>
                  </a:cubicBezTo>
                  <a:cubicBezTo>
                    <a:pt x="3583" y="2835"/>
                    <a:pt x="1827" y="6364"/>
                    <a:pt x="3513" y="8906"/>
                  </a:cubicBezTo>
                  <a:lnTo>
                    <a:pt x="303" y="11911"/>
                  </a:lnTo>
                  <a:cubicBezTo>
                    <a:pt x="124" y="12090"/>
                    <a:pt x="14" y="12326"/>
                    <a:pt x="14" y="12575"/>
                  </a:cubicBezTo>
                  <a:cubicBezTo>
                    <a:pt x="1" y="13105"/>
                    <a:pt x="456" y="13571"/>
                    <a:pt x="988" y="13571"/>
                  </a:cubicBezTo>
                  <a:cubicBezTo>
                    <a:pt x="995" y="13571"/>
                    <a:pt x="1003" y="13571"/>
                    <a:pt x="1010" y="13570"/>
                  </a:cubicBezTo>
                  <a:cubicBezTo>
                    <a:pt x="1259" y="13570"/>
                    <a:pt x="1495" y="13458"/>
                    <a:pt x="1674" y="13278"/>
                  </a:cubicBezTo>
                  <a:lnTo>
                    <a:pt x="4688" y="10068"/>
                  </a:lnTo>
                  <a:cubicBezTo>
                    <a:pt x="5365" y="10522"/>
                    <a:pt x="6113" y="10728"/>
                    <a:pt x="6848" y="10728"/>
                  </a:cubicBezTo>
                  <a:cubicBezTo>
                    <a:pt x="8852" y="10728"/>
                    <a:pt x="10764" y="9198"/>
                    <a:pt x="10886" y="6971"/>
                  </a:cubicBezTo>
                  <a:lnTo>
                    <a:pt x="12781" y="6971"/>
                  </a:lnTo>
                  <a:cubicBezTo>
                    <a:pt x="13223" y="6971"/>
                    <a:pt x="13581" y="6613"/>
                    <a:pt x="13581" y="6168"/>
                  </a:cubicBezTo>
                  <a:lnTo>
                    <a:pt x="13581" y="5089"/>
                  </a:lnTo>
                  <a:cubicBezTo>
                    <a:pt x="13581" y="4883"/>
                    <a:pt x="13498" y="4704"/>
                    <a:pt x="13375" y="4564"/>
                  </a:cubicBezTo>
                  <a:cubicBezTo>
                    <a:pt x="13498" y="4412"/>
                    <a:pt x="13581" y="4232"/>
                    <a:pt x="13581" y="4027"/>
                  </a:cubicBezTo>
                  <a:lnTo>
                    <a:pt x="13581" y="2948"/>
                  </a:lnTo>
                  <a:cubicBezTo>
                    <a:pt x="13581" y="2739"/>
                    <a:pt x="13498" y="2559"/>
                    <a:pt x="13375" y="2407"/>
                  </a:cubicBezTo>
                  <a:cubicBezTo>
                    <a:pt x="13498" y="2267"/>
                    <a:pt x="13581" y="2088"/>
                    <a:pt x="13581" y="1882"/>
                  </a:cubicBezTo>
                  <a:lnTo>
                    <a:pt x="13581" y="803"/>
                  </a:lnTo>
                  <a:cubicBezTo>
                    <a:pt x="13581" y="359"/>
                    <a:pt x="13223" y="0"/>
                    <a:pt x="12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1"/>
            <p:cNvSpPr/>
            <p:nvPr/>
          </p:nvSpPr>
          <p:spPr>
            <a:xfrm>
              <a:off x="5768900" y="1600100"/>
              <a:ext cx="52975" cy="13150"/>
            </a:xfrm>
            <a:custGeom>
              <a:avLst/>
              <a:gdLst/>
              <a:ahLst/>
              <a:cxnLst/>
              <a:rect l="l" t="t" r="r" b="b"/>
              <a:pathLst>
                <a:path w="2119" h="526" extrusionOk="0">
                  <a:moveTo>
                    <a:pt x="362" y="1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9"/>
                    <a:pt x="2089" y="223"/>
                  </a:cubicBezTo>
                  <a:cubicBezTo>
                    <a:pt x="2075" y="97"/>
                    <a:pt x="195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1"/>
            <p:cNvSpPr/>
            <p:nvPr/>
          </p:nvSpPr>
          <p:spPr>
            <a:xfrm>
              <a:off x="5739525" y="1600100"/>
              <a:ext cx="13125" cy="13300"/>
            </a:xfrm>
            <a:custGeom>
              <a:avLst/>
              <a:gdLst/>
              <a:ahLst/>
              <a:cxnLst/>
              <a:rect l="l" t="t" r="r" b="b"/>
              <a:pathLst>
                <a:path w="525" h="532" extrusionOk="0">
                  <a:moveTo>
                    <a:pt x="263" y="1"/>
                  </a:moveTo>
                  <a:cubicBezTo>
                    <a:pt x="110" y="1"/>
                    <a:pt x="0" y="123"/>
                    <a:pt x="0" y="263"/>
                  </a:cubicBezTo>
                  <a:cubicBezTo>
                    <a:pt x="0" y="442"/>
                    <a:pt x="128" y="532"/>
                    <a:pt x="258" y="532"/>
                  </a:cubicBezTo>
                  <a:cubicBezTo>
                    <a:pt x="387" y="532"/>
                    <a:pt x="518" y="442"/>
                    <a:pt x="525" y="263"/>
                  </a:cubicBezTo>
                  <a:cubicBezTo>
                    <a:pt x="525" y="123"/>
                    <a:pt x="402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1"/>
            <p:cNvSpPr/>
            <p:nvPr/>
          </p:nvSpPr>
          <p:spPr>
            <a:xfrm>
              <a:off x="5768900" y="17073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6"/>
                    <a:pt x="2089" y="220"/>
                  </a:cubicBezTo>
                  <a:cubicBezTo>
                    <a:pt x="2075" y="97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1"/>
            <p:cNvSpPr/>
            <p:nvPr/>
          </p:nvSpPr>
          <p:spPr>
            <a:xfrm>
              <a:off x="5739525" y="17073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9"/>
                    <a:pt x="128" y="535"/>
                    <a:pt x="258" y="535"/>
                  </a:cubicBezTo>
                  <a:cubicBezTo>
                    <a:pt x="387" y="535"/>
                    <a:pt x="518" y="449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1"/>
            <p:cNvSpPr/>
            <p:nvPr/>
          </p:nvSpPr>
          <p:spPr>
            <a:xfrm>
              <a:off x="5768900" y="16537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3"/>
                    <a:pt x="1" y="511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5"/>
                    <a:pt x="2089" y="219"/>
                  </a:cubicBezTo>
                  <a:cubicBezTo>
                    <a:pt x="2075" y="96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5739525" y="16537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8"/>
                    <a:pt x="128" y="534"/>
                    <a:pt x="258" y="534"/>
                  </a:cubicBezTo>
                  <a:cubicBezTo>
                    <a:pt x="387" y="534"/>
                    <a:pt x="518" y="448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1" name="Google Shape;1591;p71"/>
          <p:cNvCxnSpPr>
            <a:stCxn id="1576" idx="3"/>
            <a:endCxn id="1573" idx="1"/>
          </p:cNvCxnSpPr>
          <p:nvPr/>
        </p:nvCxnSpPr>
        <p:spPr>
          <a:xfrm>
            <a:off x="1949796" y="1767075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92" name="Google Shape;1592;p71"/>
          <p:cNvCxnSpPr>
            <a:stCxn id="1578" idx="3"/>
            <a:endCxn id="1575" idx="1"/>
          </p:cNvCxnSpPr>
          <p:nvPr/>
        </p:nvCxnSpPr>
        <p:spPr>
          <a:xfrm>
            <a:off x="1949796" y="2713877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93" name="Google Shape;1593;p71"/>
          <p:cNvCxnSpPr>
            <a:cxnSpLocks/>
            <a:stCxn id="1579" idx="3"/>
            <a:endCxn id="1574" idx="1"/>
          </p:cNvCxnSpPr>
          <p:nvPr/>
        </p:nvCxnSpPr>
        <p:spPr>
          <a:xfrm flipV="1">
            <a:off x="1949796" y="3660675"/>
            <a:ext cx="506304" cy="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DD48E1-A47E-A4C2-8AA5-B95F4A35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2997377"/>
            <a:ext cx="2792186" cy="171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257-2850-1CDE-9C23-161AF21A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75AD-8B01-32EC-E76A-E6D6F4867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0C7C6-9ACE-4216-BFE0-21AF4F12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989"/>
            <a:ext cx="4716780" cy="3165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74CC3-F6A2-B67E-5289-D24D38B0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20" y="1236989"/>
            <a:ext cx="4427220" cy="31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Models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A71966-1001-6BEF-B2D3-B8917FF5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9673" y="885000"/>
            <a:ext cx="3404327" cy="340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657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4"/>
          <p:cNvSpPr txBox="1">
            <a:spLocks noGrp="1"/>
          </p:cNvSpPr>
          <p:nvPr>
            <p:ph type="title"/>
          </p:nvPr>
        </p:nvSpPr>
        <p:spPr>
          <a:xfrm>
            <a:off x="720000" y="335280"/>
            <a:ext cx="2853780" cy="984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Models</a:t>
            </a:r>
            <a:endParaRPr dirty="0"/>
          </a:p>
        </p:txBody>
      </p:sp>
      <p:sp>
        <p:nvSpPr>
          <p:cNvPr id="936" name="Google Shape;936;p44"/>
          <p:cNvSpPr txBox="1">
            <a:spLocks noGrp="1"/>
          </p:cNvSpPr>
          <p:nvPr>
            <p:ph type="body" idx="1"/>
          </p:nvPr>
        </p:nvSpPr>
        <p:spPr>
          <a:xfrm>
            <a:off x="4884420" y="713325"/>
            <a:ext cx="4312920" cy="694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Who is the best?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937" name="Google Shape;937;p44"/>
          <p:cNvSpPr txBox="1"/>
          <p:nvPr/>
        </p:nvSpPr>
        <p:spPr>
          <a:xfrm>
            <a:off x="716625" y="3824113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939" name="Google Shape;939;p44"/>
          <p:cNvGraphicFramePr/>
          <p:nvPr>
            <p:extLst>
              <p:ext uri="{D42A27DB-BD31-4B8C-83A1-F6EECF244321}">
                <p14:modId xmlns:p14="http://schemas.microsoft.com/office/powerpoint/2010/main" val="2617668209"/>
              </p:ext>
            </p:extLst>
          </p:nvPr>
        </p:nvGraphicFramePr>
        <p:xfrm>
          <a:off x="2194560" y="1407990"/>
          <a:ext cx="6098208" cy="3158416"/>
        </p:xfrm>
        <a:graphic>
          <a:graphicData uri="http://schemas.openxmlformats.org/drawingml/2006/table">
            <a:tbl>
              <a:tblPr>
                <a:noFill/>
                <a:tableStyleId>{8B1EA2CE-936C-4177-B5E8-B25F34DA80BD}</a:tableStyleId>
              </a:tblPr>
              <a:tblGrid>
                <a:gridCol w="213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Linear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Simplicity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Lasso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Regularization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Ridge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Regularization, prevent overfitting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Decision Tree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Easy to understand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Random Forest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Reduce Overfitting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XG Boost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u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Includes Lasso and Ridge</a:t>
                      </a:r>
                      <a:endParaRPr sz="1800" b="0" u="none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7FEB4-31F3-462A-F3E9-4775FB1A38CE}"/>
              </a:ext>
            </a:extLst>
          </p:cNvPr>
          <p:cNvSpPr txBox="1"/>
          <p:nvPr/>
        </p:nvSpPr>
        <p:spPr>
          <a:xfrm>
            <a:off x="348677" y="3027167"/>
            <a:ext cx="1439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1600" b="1" dirty="0"/>
              <a:t>drum roll please...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5F8B3-7370-0377-9945-CE51921605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738" y="1646281"/>
            <a:ext cx="1152142" cy="11687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7733-04D0-AE45-EB14-F8FDC45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EFFA5-EB0A-AE39-C71F-51057ED56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07657-FC52-218F-49C1-16EE7F88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36" y="102957"/>
            <a:ext cx="8360228" cy="4937585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45CEEC16-9F57-A356-9C72-22C6FB294242}"/>
              </a:ext>
            </a:extLst>
          </p:cNvPr>
          <p:cNvSpPr/>
          <p:nvPr/>
        </p:nvSpPr>
        <p:spPr>
          <a:xfrm>
            <a:off x="7548747" y="335280"/>
            <a:ext cx="601005" cy="55626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Models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A71966-1001-6BEF-B2D3-B8917FF5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9673" y="885000"/>
            <a:ext cx="3404327" cy="340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080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83A6-0735-D307-7502-9319F210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DA420-C8E5-65F0-FA0A-BDEF77065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CF520-D607-9487-7756-451B9CB25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18" y="270588"/>
            <a:ext cx="8656963" cy="4602324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5247CC0E-7C77-DD82-FCE4-8F60AF35DA07}"/>
              </a:ext>
            </a:extLst>
          </p:cNvPr>
          <p:cNvSpPr/>
          <p:nvPr/>
        </p:nvSpPr>
        <p:spPr>
          <a:xfrm>
            <a:off x="7724100" y="1081900"/>
            <a:ext cx="530820" cy="512488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4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D1B-645E-67BD-82D7-A509C7B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78" y="1314450"/>
            <a:ext cx="6931479" cy="1372400"/>
          </a:xfrm>
        </p:spPr>
        <p:txBody>
          <a:bodyPr/>
          <a:lstStyle/>
          <a:p>
            <a:pPr algn="ctr"/>
            <a:r>
              <a:rPr lang="en-US" sz="4400" dirty="0"/>
              <a:t>To predict future profits for liquor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F2D5D-F713-1653-ABD1-C48EB894D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78" y="3004457"/>
            <a:ext cx="6621235" cy="742950"/>
          </a:xfrm>
        </p:spPr>
        <p:txBody>
          <a:bodyPr/>
          <a:lstStyle/>
          <a:p>
            <a:pPr algn="ctr"/>
            <a:r>
              <a:rPr lang="en-US" sz="2000" b="1" dirty="0"/>
              <a:t>Can we use machine learning models to predict </a:t>
            </a:r>
          </a:p>
          <a:p>
            <a:pPr algn="ctr"/>
            <a:r>
              <a:rPr lang="en-US" sz="2000" b="1" dirty="0"/>
              <a:t>future profits of liquor?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4A8A8-A9F5-040E-691D-3BCB98A87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576" y="1787138"/>
            <a:ext cx="1799424" cy="17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8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E34E4F-C7BF-F2B3-434E-5F72E4C7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5" y="1022492"/>
            <a:ext cx="2800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3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D1B-645E-67BD-82D7-A509C7B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78" y="898072"/>
            <a:ext cx="6931479" cy="840922"/>
          </a:xfrm>
        </p:spPr>
        <p:txBody>
          <a:bodyPr/>
          <a:lstStyle/>
          <a:p>
            <a:pPr algn="ctr"/>
            <a:r>
              <a:rPr lang="en-US" sz="4000" dirty="0"/>
              <a:t>To predict future profits for liquor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F2D5D-F713-1653-ABD1-C48EB894D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78" y="2024744"/>
            <a:ext cx="6621235" cy="1094014"/>
          </a:xfrm>
        </p:spPr>
        <p:txBody>
          <a:bodyPr/>
          <a:lstStyle/>
          <a:p>
            <a:pPr algn="ctr"/>
            <a:r>
              <a:rPr lang="en-US" sz="2000" b="1" dirty="0"/>
              <a:t>Can we use machine learning models to predict </a:t>
            </a:r>
          </a:p>
          <a:p>
            <a:pPr algn="ctr"/>
            <a:r>
              <a:rPr lang="en-US" sz="2000" b="1" dirty="0"/>
              <a:t>future profits of liquor?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54E7C-2191-35CC-3853-B71E7EA3EF43}"/>
              </a:ext>
            </a:extLst>
          </p:cNvPr>
          <p:cNvSpPr txBox="1"/>
          <p:nvPr/>
        </p:nvSpPr>
        <p:spPr>
          <a:xfrm>
            <a:off x="3110593" y="3211413"/>
            <a:ext cx="417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Yes, We can</a:t>
            </a:r>
            <a:r>
              <a:rPr lang="en-US" sz="28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244C4-0C4A-24BE-6192-7CE91A61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85" y="2947307"/>
            <a:ext cx="3358015" cy="17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80FD-3A35-8383-D89C-A3E572E8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8AB09-6E71-6674-694A-72E12D9D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2618" y="2081006"/>
            <a:ext cx="4738045" cy="1291232"/>
          </a:xfrm>
        </p:spPr>
        <p:txBody>
          <a:bodyPr/>
          <a:lstStyle/>
          <a:p>
            <a:pPr algn="l"/>
            <a:r>
              <a:rPr lang="en-US" sz="1800" dirty="0"/>
              <a:t>2. Marketing and Sales: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     Plan effective marketing campaigns and promotions to </a:t>
            </a:r>
            <a:r>
              <a:rPr lang="en-US" sz="3200" dirty="0"/>
              <a:t>boost</a:t>
            </a:r>
            <a:r>
              <a:rPr lang="en-US" sz="1800" dirty="0"/>
              <a:t> sales during peak periods or slow seasons.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     focus advertising efforts on popular alcohol types</a:t>
            </a:r>
          </a:p>
          <a:p>
            <a:pPr algn="l"/>
            <a:endParaRPr lang="en-US" sz="1800" dirty="0"/>
          </a:p>
          <a:p>
            <a:pPr algn="just"/>
            <a:endParaRPr lang="en-US" sz="1800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0EA2DA-43EE-3CCB-E076-F9679532214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2078" y="2513325"/>
            <a:ext cx="3755571" cy="1617600"/>
          </a:xfrm>
        </p:spPr>
        <p:txBody>
          <a:bodyPr/>
          <a:lstStyle/>
          <a:p>
            <a:pPr marL="152400" indent="0" algn="l"/>
            <a:r>
              <a:rPr lang="en-US" sz="1800" dirty="0"/>
              <a:t>1. Set pricing strategies: </a:t>
            </a:r>
          </a:p>
          <a:p>
            <a:pPr marL="152400" indent="0" algn="l"/>
            <a:endParaRPr lang="en-US" sz="1800" dirty="0"/>
          </a:p>
          <a:p>
            <a:pPr marL="152400" indent="0" algn="l"/>
            <a:r>
              <a:rPr lang="en-US" sz="1800" dirty="0"/>
              <a:t>    Adjust pricing based on     </a:t>
            </a:r>
          </a:p>
          <a:p>
            <a:pPr marL="152400" indent="0" algn="l"/>
            <a:r>
              <a:rPr lang="en-US" sz="1800" dirty="0"/>
              <a:t>    predicted demand and </a:t>
            </a:r>
          </a:p>
          <a:p>
            <a:pPr marL="152400" indent="0" algn="l"/>
            <a:r>
              <a:rPr lang="en-US" sz="1800" dirty="0"/>
              <a:t>    seasonality to promote </a:t>
            </a:r>
          </a:p>
          <a:p>
            <a:pPr marL="152400" indent="0" algn="l"/>
            <a:r>
              <a:rPr lang="en-US" sz="1800" dirty="0"/>
              <a:t>    revenue.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107A8-526E-5697-31AF-D7202556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20" y="166552"/>
            <a:ext cx="2901948" cy="1914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D1B12-9A9E-9F8F-6BAA-BAA4B73E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36" y="964603"/>
            <a:ext cx="1607146" cy="16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0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8784-F8BF-05F8-339F-33DE686C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186" y="114300"/>
            <a:ext cx="2677885" cy="783771"/>
          </a:xfrm>
        </p:spPr>
        <p:txBody>
          <a:bodyPr/>
          <a:lstStyle/>
          <a:p>
            <a:r>
              <a:rPr lang="en-US" sz="4400" b="1" dirty="0"/>
              <a:t>More…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49B7-24EA-4A04-E5EA-ED3ECF2EA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" y="1208313"/>
            <a:ext cx="6955971" cy="2652097"/>
          </a:xfrm>
        </p:spPr>
        <p:txBody>
          <a:bodyPr/>
          <a:lstStyle/>
          <a:p>
            <a:r>
              <a:rPr lang="en-US" dirty="0"/>
              <a:t>Competitive  Advantage</a:t>
            </a:r>
          </a:p>
          <a:p>
            <a:r>
              <a:rPr lang="en-US" dirty="0"/>
              <a:t>Respond more quickly and effectively to market changes</a:t>
            </a:r>
          </a:p>
          <a:p>
            <a:endParaRPr lang="en-US" dirty="0"/>
          </a:p>
          <a:p>
            <a:r>
              <a:rPr lang="en-US" dirty="0"/>
              <a:t>Strategic Decision Making</a:t>
            </a:r>
          </a:p>
          <a:p>
            <a:r>
              <a:rPr lang="en-US" dirty="0"/>
              <a:t>new product lines be better informed</a:t>
            </a:r>
          </a:p>
          <a:p>
            <a:endParaRPr lang="en-US" dirty="0"/>
          </a:p>
          <a:p>
            <a:r>
              <a:rPr lang="en-US" dirty="0"/>
              <a:t>Inventory Management</a:t>
            </a:r>
          </a:p>
          <a:p>
            <a:r>
              <a:rPr lang="en-US" dirty="0"/>
              <a:t>optimize inventory levels, ensuring that high-demand alcohol types are in stock</a:t>
            </a:r>
          </a:p>
          <a:p>
            <a:endParaRPr lang="en-US" dirty="0"/>
          </a:p>
          <a:p>
            <a:r>
              <a:rPr lang="en-US" dirty="0"/>
              <a:t>Financial Planning</a:t>
            </a:r>
          </a:p>
          <a:p>
            <a:r>
              <a:rPr lang="en-US" dirty="0"/>
              <a:t>more informed decisions on investments, expansions &amp; resource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7F5E-7E3B-9FC6-E4F9-AED36E29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10900" cy="804111"/>
          </a:xfrm>
        </p:spPr>
        <p:txBody>
          <a:bodyPr/>
          <a:lstStyle/>
          <a:p>
            <a:r>
              <a:rPr lang="en-US" dirty="0"/>
              <a:t>Furthermore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03A64-0B35-5A3D-8DFD-06C827727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95300" indent="-342900">
              <a:buAutoNum type="arabicPeriod"/>
            </a:pPr>
            <a:r>
              <a:rPr lang="en-US" sz="1800" dirty="0"/>
              <a:t>Find a Model better than XGBoost</a:t>
            </a:r>
          </a:p>
          <a:p>
            <a:pPr marL="495300" indent="-342900">
              <a:buAutoNum type="arabicPeriod"/>
            </a:pPr>
            <a:endParaRPr lang="en-US" sz="1800" dirty="0"/>
          </a:p>
          <a:p>
            <a:pPr marL="495300" indent="-342900">
              <a:buAutoNum type="arabicPeriod"/>
            </a:pPr>
            <a:r>
              <a:rPr lang="en-US" sz="1800" dirty="0"/>
              <a:t>Market Basket Analysis</a:t>
            </a:r>
          </a:p>
          <a:p>
            <a:pPr marL="495300" indent="-342900">
              <a:buAutoNum type="arabicPeriod"/>
            </a:pPr>
            <a:endParaRPr lang="en-US" sz="1800" dirty="0"/>
          </a:p>
          <a:p>
            <a:pPr marL="495300" indent="-342900">
              <a:buAutoNum type="arabicPeriod"/>
            </a:pPr>
            <a:r>
              <a:rPr lang="en-US" sz="1800" dirty="0"/>
              <a:t>Recommendation Systems</a:t>
            </a:r>
          </a:p>
          <a:p>
            <a:pPr marL="495300" indent="-342900">
              <a:buAutoNum type="arabicPeriod"/>
            </a:pPr>
            <a:endParaRPr lang="en-US" sz="1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752F83-7D50-8AB7-7CCC-E3D86232448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8BDCA-CA4D-B763-1DDB-F337442D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96" y="1377117"/>
            <a:ext cx="390177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77"/>
          <p:cNvSpPr/>
          <p:nvPr/>
        </p:nvSpPr>
        <p:spPr>
          <a:xfrm>
            <a:off x="3060227" y="3407276"/>
            <a:ext cx="3395034" cy="703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               www.linkedin.com/in/luciazouyue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857" name="Google Shape;1857;p77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58" name="Google Shape;1858;p77"/>
          <p:cNvSpPr txBox="1">
            <a:spLocks noGrp="1"/>
          </p:cNvSpPr>
          <p:nvPr>
            <p:ph type="subTitle" idx="1"/>
          </p:nvPr>
        </p:nvSpPr>
        <p:spPr>
          <a:xfrm>
            <a:off x="2347900" y="1571824"/>
            <a:ext cx="4448100" cy="209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ucia.zouyuebca@gmail.com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236-867-8758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https://github.com/LuciaZou?tab=projects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1866" name="Google Shape;1866;p77"/>
          <p:cNvGrpSpPr/>
          <p:nvPr/>
        </p:nvGrpSpPr>
        <p:grpSpPr>
          <a:xfrm rot="10800000">
            <a:off x="7071425" y="3622502"/>
            <a:ext cx="3296400" cy="703085"/>
            <a:chOff x="-12" y="3628590"/>
            <a:chExt cx="3296400" cy="703085"/>
          </a:xfrm>
        </p:grpSpPr>
        <p:grpSp>
          <p:nvGrpSpPr>
            <p:cNvPr id="1867" name="Google Shape;1867;p7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868" name="Google Shape;1868;p7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69" name="Google Shape;1869;p7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0" name="Google Shape;1870;p7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871" name="Google Shape;1871;p7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3" name="Google Shape;1873;p7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874" name="Google Shape;1874;p7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Google Shape;1875;p7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7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877" name="Google Shape;1877;p7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8" name="Google Shape;1878;p7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9" name="Google Shape;1879;p77"/>
          <p:cNvGrpSpPr/>
          <p:nvPr/>
        </p:nvGrpSpPr>
        <p:grpSpPr>
          <a:xfrm flipH="1">
            <a:off x="-2474399" y="1300215"/>
            <a:ext cx="4555892" cy="541915"/>
            <a:chOff x="5950034" y="3380465"/>
            <a:chExt cx="4555892" cy="541915"/>
          </a:xfrm>
        </p:grpSpPr>
        <p:grpSp>
          <p:nvGrpSpPr>
            <p:cNvPr id="1880" name="Google Shape;1880;p77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1881" name="Google Shape;1881;p77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Google Shape;1882;p77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77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1884" name="Google Shape;1884;p77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Google Shape;1885;p77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77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1887" name="Google Shape;1887;p77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88" name="Google Shape;1888;p77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9" name="Google Shape;1889;p77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1890" name="Google Shape;1890;p7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91" name="Google Shape;1891;p7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AED754-B176-FE96-AEA1-9097408E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938" y="209308"/>
            <a:ext cx="1542361" cy="46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4577-91A0-8663-3F08-30206B740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525" y="3193704"/>
            <a:ext cx="958702" cy="9338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A916C8-2FC6-DDAC-F07D-43B1A26FE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95" y="3364488"/>
            <a:ext cx="3151905" cy="1444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2075-2499-5948-3F5A-A019A815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09B18-EBDA-EB04-81E7-426C504C0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F0BCD4-B816-61B9-C84E-68D69B7276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13CB5D-2CA8-B416-07B5-B960EEEA6AE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867E34C-9FAA-22AE-24E3-B23ED97A408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625" y="1393808"/>
            <a:ext cx="2052600" cy="1194992"/>
          </a:xfrm>
        </p:spPr>
        <p:txBody>
          <a:bodyPr/>
          <a:lstStyle/>
          <a:p>
            <a:r>
              <a:rPr lang="en-US" dirty="0"/>
              <a:t>Big Market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76921FA-DC52-54A4-9037-AB151797F60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677877" y="1426654"/>
            <a:ext cx="2576983" cy="572700"/>
          </a:xfrm>
        </p:spPr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C8080-D055-EE47-E71A-3FBDB665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3" y="2023847"/>
            <a:ext cx="8025493" cy="202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A29E2-F2D0-150E-2CF0-AB6F7D88E351}"/>
              </a:ext>
            </a:extLst>
          </p:cNvPr>
          <p:cNvSpPr txBox="1"/>
          <p:nvPr/>
        </p:nvSpPr>
        <p:spPr>
          <a:xfrm>
            <a:off x="937625" y="4212771"/>
            <a:ext cx="6679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 Source: Alcohol Sales in Canada, April 2020 to March 2021 (statcan.gc.ca)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B624D-C09C-8C20-8F1F-3A7858B1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21" y="208376"/>
            <a:ext cx="2576984" cy="1770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329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Solve the Problem</a:t>
            </a:r>
            <a:endParaRPr dirty="0"/>
          </a:p>
        </p:txBody>
      </p:sp>
      <p:sp>
        <p:nvSpPr>
          <p:cNvPr id="1399" name="Google Shape;1399;p64"/>
          <p:cNvSpPr/>
          <p:nvPr/>
        </p:nvSpPr>
        <p:spPr>
          <a:xfrm>
            <a:off x="13357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64"/>
          <p:cNvSpPr/>
          <p:nvPr/>
        </p:nvSpPr>
        <p:spPr>
          <a:xfrm>
            <a:off x="32996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64"/>
          <p:cNvSpPr/>
          <p:nvPr/>
        </p:nvSpPr>
        <p:spPr>
          <a:xfrm>
            <a:off x="52635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4"/>
          <p:cNvSpPr/>
          <p:nvPr/>
        </p:nvSpPr>
        <p:spPr>
          <a:xfrm>
            <a:off x="72274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64"/>
          <p:cNvSpPr txBox="1"/>
          <p:nvPr/>
        </p:nvSpPr>
        <p:spPr>
          <a:xfrm flipH="1">
            <a:off x="7131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1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5" name="Google Shape;1405;p64"/>
          <p:cNvSpPr txBox="1"/>
          <p:nvPr/>
        </p:nvSpPr>
        <p:spPr>
          <a:xfrm flipH="1">
            <a:off x="26770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2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6" name="Google Shape;1406;p64"/>
          <p:cNvSpPr txBox="1"/>
          <p:nvPr/>
        </p:nvSpPr>
        <p:spPr>
          <a:xfrm flipH="1">
            <a:off x="864745" y="2316063"/>
            <a:ext cx="1559275" cy="34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Collect Data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7" name="Google Shape;1407;p64"/>
          <p:cNvSpPr txBox="1"/>
          <p:nvPr/>
        </p:nvSpPr>
        <p:spPr>
          <a:xfrm flipH="1">
            <a:off x="46409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3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8" name="Google Shape;1408;p64"/>
          <p:cNvSpPr txBox="1"/>
          <p:nvPr/>
        </p:nvSpPr>
        <p:spPr>
          <a:xfrm flipH="1">
            <a:off x="4640946" y="22867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EDA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9" name="Google Shape;1409;p64"/>
          <p:cNvSpPr txBox="1"/>
          <p:nvPr/>
        </p:nvSpPr>
        <p:spPr>
          <a:xfrm flipH="1">
            <a:off x="66048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4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0" name="Google Shape;1410;p64"/>
          <p:cNvSpPr txBox="1"/>
          <p:nvPr/>
        </p:nvSpPr>
        <p:spPr>
          <a:xfrm flipH="1">
            <a:off x="6604846" y="22867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Feature Engineering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11" name="Google Shape;1411;p64"/>
          <p:cNvCxnSpPr>
            <a:stCxn id="1399" idx="3"/>
            <a:endCxn id="1400" idx="1"/>
          </p:cNvCxnSpPr>
          <p:nvPr/>
        </p:nvCxnSpPr>
        <p:spPr>
          <a:xfrm>
            <a:off x="19027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2" name="Google Shape;1412;p64"/>
          <p:cNvCxnSpPr>
            <a:stCxn id="1400" idx="3"/>
            <a:endCxn id="1401" idx="1"/>
          </p:cNvCxnSpPr>
          <p:nvPr/>
        </p:nvCxnSpPr>
        <p:spPr>
          <a:xfrm>
            <a:off x="38666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3" name="Google Shape;1413;p64"/>
          <p:cNvCxnSpPr>
            <a:stCxn id="1401" idx="3"/>
            <a:endCxn id="1402" idx="1"/>
          </p:cNvCxnSpPr>
          <p:nvPr/>
        </p:nvCxnSpPr>
        <p:spPr>
          <a:xfrm>
            <a:off x="58305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4" name="Google Shape;1414;p64"/>
          <p:cNvCxnSpPr>
            <a:stCxn id="1399" idx="2"/>
            <a:endCxn id="1403" idx="0"/>
          </p:cNvCxnSpPr>
          <p:nvPr/>
        </p:nvCxnSpPr>
        <p:spPr>
          <a:xfrm>
            <a:off x="16192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5" name="Google Shape;1415;p64"/>
          <p:cNvCxnSpPr>
            <a:stCxn id="1400" idx="2"/>
            <a:endCxn id="1405" idx="0"/>
          </p:cNvCxnSpPr>
          <p:nvPr/>
        </p:nvCxnSpPr>
        <p:spPr>
          <a:xfrm>
            <a:off x="35831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64"/>
          <p:cNvCxnSpPr>
            <a:stCxn id="1401" idx="2"/>
            <a:endCxn id="1407" idx="0"/>
          </p:cNvCxnSpPr>
          <p:nvPr/>
        </p:nvCxnSpPr>
        <p:spPr>
          <a:xfrm>
            <a:off x="55470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64"/>
          <p:cNvCxnSpPr>
            <a:stCxn id="1402" idx="2"/>
            <a:endCxn id="1409" idx="0"/>
          </p:cNvCxnSpPr>
          <p:nvPr/>
        </p:nvCxnSpPr>
        <p:spPr>
          <a:xfrm>
            <a:off x="75109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8" name="Google Shape;1418;p64"/>
          <p:cNvSpPr/>
          <p:nvPr/>
        </p:nvSpPr>
        <p:spPr>
          <a:xfrm>
            <a:off x="13357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4"/>
          <p:cNvSpPr/>
          <p:nvPr/>
        </p:nvSpPr>
        <p:spPr>
          <a:xfrm>
            <a:off x="32996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4"/>
          <p:cNvSpPr/>
          <p:nvPr/>
        </p:nvSpPr>
        <p:spPr>
          <a:xfrm>
            <a:off x="52635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4"/>
          <p:cNvSpPr txBox="1"/>
          <p:nvPr/>
        </p:nvSpPr>
        <p:spPr>
          <a:xfrm flipH="1">
            <a:off x="7131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5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3" name="Google Shape;1423;p64"/>
          <p:cNvSpPr txBox="1"/>
          <p:nvPr/>
        </p:nvSpPr>
        <p:spPr>
          <a:xfrm flipH="1">
            <a:off x="713146" y="4121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Models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24" name="Google Shape;1424;p64"/>
          <p:cNvSpPr txBox="1"/>
          <p:nvPr/>
        </p:nvSpPr>
        <p:spPr>
          <a:xfrm flipH="1">
            <a:off x="26770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6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5" name="Google Shape;1425;p64"/>
          <p:cNvSpPr txBox="1"/>
          <p:nvPr/>
        </p:nvSpPr>
        <p:spPr>
          <a:xfrm flipH="1">
            <a:off x="2677046" y="4121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Advanced Models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26" name="Google Shape;1426;p64"/>
          <p:cNvSpPr txBox="1"/>
          <p:nvPr/>
        </p:nvSpPr>
        <p:spPr>
          <a:xfrm flipH="1">
            <a:off x="46409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7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7" name="Google Shape;1427;p64"/>
          <p:cNvSpPr txBox="1"/>
          <p:nvPr/>
        </p:nvSpPr>
        <p:spPr>
          <a:xfrm flipH="1">
            <a:off x="4670488" y="4121173"/>
            <a:ext cx="1812300" cy="34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30" name="Google Shape;1430;p64"/>
          <p:cNvCxnSpPr>
            <a:stCxn id="1418" idx="3"/>
            <a:endCxn id="1419" idx="1"/>
          </p:cNvCxnSpPr>
          <p:nvPr/>
        </p:nvCxnSpPr>
        <p:spPr>
          <a:xfrm>
            <a:off x="1902796" y="332242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1" name="Google Shape;1431;p64"/>
          <p:cNvCxnSpPr>
            <a:stCxn id="1419" idx="3"/>
            <a:endCxn id="1420" idx="1"/>
          </p:cNvCxnSpPr>
          <p:nvPr/>
        </p:nvCxnSpPr>
        <p:spPr>
          <a:xfrm>
            <a:off x="3866696" y="332242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3" name="Google Shape;1433;p64"/>
          <p:cNvCxnSpPr>
            <a:stCxn id="1418" idx="2"/>
            <a:endCxn id="1422" idx="0"/>
          </p:cNvCxnSpPr>
          <p:nvPr/>
        </p:nvCxnSpPr>
        <p:spPr>
          <a:xfrm>
            <a:off x="16192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64"/>
          <p:cNvCxnSpPr>
            <a:stCxn id="1419" idx="2"/>
            <a:endCxn id="1424" idx="0"/>
          </p:cNvCxnSpPr>
          <p:nvPr/>
        </p:nvCxnSpPr>
        <p:spPr>
          <a:xfrm>
            <a:off x="35831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64"/>
          <p:cNvCxnSpPr>
            <a:stCxn id="1420" idx="2"/>
            <a:endCxn id="1426" idx="0"/>
          </p:cNvCxnSpPr>
          <p:nvPr/>
        </p:nvCxnSpPr>
        <p:spPr>
          <a:xfrm>
            <a:off x="55470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64"/>
          <p:cNvCxnSpPr>
            <a:stCxn id="1402" idx="3"/>
            <a:endCxn id="1418" idx="1"/>
          </p:cNvCxnSpPr>
          <p:nvPr/>
        </p:nvCxnSpPr>
        <p:spPr>
          <a:xfrm flipH="1">
            <a:off x="1335796" y="1466575"/>
            <a:ext cx="6458700" cy="1855800"/>
          </a:xfrm>
          <a:prstGeom prst="bentConnector5">
            <a:avLst>
              <a:gd name="adj1" fmla="val -10079"/>
              <a:gd name="adj2" fmla="val 70386"/>
              <a:gd name="adj3" fmla="val 1098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438" name="Google Shape;1438;p64"/>
          <p:cNvGrpSpPr/>
          <p:nvPr/>
        </p:nvGrpSpPr>
        <p:grpSpPr>
          <a:xfrm>
            <a:off x="3413538" y="1297138"/>
            <a:ext cx="339200" cy="338875"/>
            <a:chOff x="2489475" y="2118450"/>
            <a:chExt cx="339200" cy="338875"/>
          </a:xfrm>
        </p:grpSpPr>
        <p:sp>
          <p:nvSpPr>
            <p:cNvPr id="1439" name="Google Shape;1439;p64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64"/>
          <p:cNvGrpSpPr/>
          <p:nvPr/>
        </p:nvGrpSpPr>
        <p:grpSpPr>
          <a:xfrm>
            <a:off x="5376213" y="1297038"/>
            <a:ext cx="341675" cy="339075"/>
            <a:chOff x="4026125" y="2118350"/>
            <a:chExt cx="341675" cy="339075"/>
          </a:xfrm>
        </p:grpSpPr>
        <p:sp>
          <p:nvSpPr>
            <p:cNvPr id="1443" name="Google Shape;1443;p64"/>
            <p:cNvSpPr/>
            <p:nvPr/>
          </p:nvSpPr>
          <p:spPr>
            <a:xfrm>
              <a:off x="4026125" y="2118350"/>
              <a:ext cx="341675" cy="339075"/>
            </a:xfrm>
            <a:custGeom>
              <a:avLst/>
              <a:gdLst/>
              <a:ahLst/>
              <a:cxnLst/>
              <a:rect l="l" t="t" r="r" b="b"/>
              <a:pathLst>
                <a:path w="13667" h="13563" extrusionOk="0">
                  <a:moveTo>
                    <a:pt x="1655" y="0"/>
                  </a:moveTo>
                  <a:cubicBezTo>
                    <a:pt x="1511" y="0"/>
                    <a:pt x="1398" y="117"/>
                    <a:pt x="1398" y="267"/>
                  </a:cubicBezTo>
                  <a:lnTo>
                    <a:pt x="1398" y="1220"/>
                  </a:lnTo>
                  <a:lnTo>
                    <a:pt x="292" y="1220"/>
                  </a:lnTo>
                  <a:cubicBezTo>
                    <a:pt x="166" y="1220"/>
                    <a:pt x="43" y="1319"/>
                    <a:pt x="30" y="1442"/>
                  </a:cubicBezTo>
                  <a:cubicBezTo>
                    <a:pt x="0" y="1608"/>
                    <a:pt x="126" y="1747"/>
                    <a:pt x="292" y="1747"/>
                  </a:cubicBezTo>
                  <a:lnTo>
                    <a:pt x="1398" y="1747"/>
                  </a:lnTo>
                  <a:lnTo>
                    <a:pt x="1398" y="2813"/>
                  </a:lnTo>
                  <a:lnTo>
                    <a:pt x="913" y="2813"/>
                  </a:lnTo>
                  <a:cubicBezTo>
                    <a:pt x="790" y="2813"/>
                    <a:pt x="664" y="2909"/>
                    <a:pt x="651" y="3032"/>
                  </a:cubicBezTo>
                  <a:cubicBezTo>
                    <a:pt x="624" y="3198"/>
                    <a:pt x="747" y="3338"/>
                    <a:pt x="913" y="3338"/>
                  </a:cubicBezTo>
                  <a:lnTo>
                    <a:pt x="1398" y="3338"/>
                  </a:lnTo>
                  <a:lnTo>
                    <a:pt x="1398" y="4403"/>
                  </a:lnTo>
                  <a:lnTo>
                    <a:pt x="913" y="4403"/>
                  </a:lnTo>
                  <a:cubicBezTo>
                    <a:pt x="790" y="4403"/>
                    <a:pt x="664" y="4499"/>
                    <a:pt x="651" y="4622"/>
                  </a:cubicBezTo>
                  <a:cubicBezTo>
                    <a:pt x="624" y="4788"/>
                    <a:pt x="747" y="4928"/>
                    <a:pt x="913" y="4928"/>
                  </a:cubicBezTo>
                  <a:lnTo>
                    <a:pt x="1398" y="4928"/>
                  </a:lnTo>
                  <a:lnTo>
                    <a:pt x="1398" y="5993"/>
                  </a:lnTo>
                  <a:lnTo>
                    <a:pt x="292" y="5993"/>
                  </a:lnTo>
                  <a:cubicBezTo>
                    <a:pt x="166" y="5993"/>
                    <a:pt x="43" y="6076"/>
                    <a:pt x="30" y="6216"/>
                  </a:cubicBezTo>
                  <a:cubicBezTo>
                    <a:pt x="0" y="6382"/>
                    <a:pt x="126" y="6518"/>
                    <a:pt x="292" y="6518"/>
                  </a:cubicBezTo>
                  <a:lnTo>
                    <a:pt x="1398" y="6518"/>
                  </a:lnTo>
                  <a:lnTo>
                    <a:pt x="1398" y="7583"/>
                  </a:lnTo>
                  <a:lnTo>
                    <a:pt x="913" y="7583"/>
                  </a:lnTo>
                  <a:cubicBezTo>
                    <a:pt x="790" y="7583"/>
                    <a:pt x="664" y="7666"/>
                    <a:pt x="651" y="7806"/>
                  </a:cubicBezTo>
                  <a:cubicBezTo>
                    <a:pt x="624" y="7972"/>
                    <a:pt x="747" y="8108"/>
                    <a:pt x="913" y="8108"/>
                  </a:cubicBezTo>
                  <a:lnTo>
                    <a:pt x="1398" y="8108"/>
                  </a:lnTo>
                  <a:lnTo>
                    <a:pt x="1398" y="9160"/>
                  </a:lnTo>
                  <a:lnTo>
                    <a:pt x="913" y="9160"/>
                  </a:lnTo>
                  <a:cubicBezTo>
                    <a:pt x="790" y="9160"/>
                    <a:pt x="664" y="9256"/>
                    <a:pt x="651" y="9396"/>
                  </a:cubicBezTo>
                  <a:cubicBezTo>
                    <a:pt x="624" y="9562"/>
                    <a:pt x="747" y="9701"/>
                    <a:pt x="913" y="9701"/>
                  </a:cubicBezTo>
                  <a:lnTo>
                    <a:pt x="1398" y="9701"/>
                  </a:lnTo>
                  <a:lnTo>
                    <a:pt x="1398" y="10750"/>
                  </a:lnTo>
                  <a:lnTo>
                    <a:pt x="292" y="10750"/>
                  </a:lnTo>
                  <a:cubicBezTo>
                    <a:pt x="166" y="10750"/>
                    <a:pt x="43" y="10846"/>
                    <a:pt x="30" y="10986"/>
                  </a:cubicBezTo>
                  <a:cubicBezTo>
                    <a:pt x="0" y="11139"/>
                    <a:pt x="126" y="11291"/>
                    <a:pt x="292" y="11291"/>
                  </a:cubicBezTo>
                  <a:lnTo>
                    <a:pt x="1398" y="11291"/>
                  </a:lnTo>
                  <a:lnTo>
                    <a:pt x="1398" y="11925"/>
                  </a:lnTo>
                  <a:cubicBezTo>
                    <a:pt x="1398" y="12065"/>
                    <a:pt x="1524" y="12191"/>
                    <a:pt x="1660" y="12191"/>
                  </a:cubicBezTo>
                  <a:lnTo>
                    <a:pt x="2988" y="12191"/>
                  </a:lnTo>
                  <a:lnTo>
                    <a:pt x="2988" y="13296"/>
                  </a:lnTo>
                  <a:cubicBezTo>
                    <a:pt x="2988" y="13419"/>
                    <a:pt x="3084" y="13545"/>
                    <a:pt x="3210" y="13559"/>
                  </a:cubicBezTo>
                  <a:cubicBezTo>
                    <a:pt x="3226" y="13561"/>
                    <a:pt x="3241" y="13562"/>
                    <a:pt x="3255" y="13562"/>
                  </a:cubicBezTo>
                  <a:cubicBezTo>
                    <a:pt x="3401" y="13562"/>
                    <a:pt x="3516" y="13447"/>
                    <a:pt x="3516" y="13296"/>
                  </a:cubicBezTo>
                  <a:lnTo>
                    <a:pt x="3516" y="12191"/>
                  </a:lnTo>
                  <a:lnTo>
                    <a:pt x="4578" y="12191"/>
                  </a:lnTo>
                  <a:lnTo>
                    <a:pt x="4578" y="12672"/>
                  </a:lnTo>
                  <a:cubicBezTo>
                    <a:pt x="4578" y="12798"/>
                    <a:pt x="4678" y="12921"/>
                    <a:pt x="4800" y="12938"/>
                  </a:cubicBezTo>
                  <a:cubicBezTo>
                    <a:pt x="4815" y="12940"/>
                    <a:pt x="4830" y="12941"/>
                    <a:pt x="4844" y="12941"/>
                  </a:cubicBezTo>
                  <a:cubicBezTo>
                    <a:pt x="4990" y="12941"/>
                    <a:pt x="5106" y="12823"/>
                    <a:pt x="5106" y="12672"/>
                  </a:cubicBezTo>
                  <a:lnTo>
                    <a:pt x="5106" y="12191"/>
                  </a:lnTo>
                  <a:lnTo>
                    <a:pt x="6171" y="12191"/>
                  </a:lnTo>
                  <a:lnTo>
                    <a:pt x="6171" y="12672"/>
                  </a:lnTo>
                  <a:cubicBezTo>
                    <a:pt x="6171" y="12798"/>
                    <a:pt x="6268" y="12921"/>
                    <a:pt x="6390" y="12938"/>
                  </a:cubicBezTo>
                  <a:cubicBezTo>
                    <a:pt x="6405" y="12940"/>
                    <a:pt x="6420" y="12941"/>
                    <a:pt x="6434" y="12941"/>
                  </a:cubicBezTo>
                  <a:cubicBezTo>
                    <a:pt x="6580" y="12941"/>
                    <a:pt x="6696" y="12823"/>
                    <a:pt x="6696" y="12672"/>
                  </a:cubicBezTo>
                  <a:lnTo>
                    <a:pt x="6696" y="12191"/>
                  </a:lnTo>
                  <a:lnTo>
                    <a:pt x="7761" y="12191"/>
                  </a:lnTo>
                  <a:lnTo>
                    <a:pt x="7761" y="13296"/>
                  </a:lnTo>
                  <a:cubicBezTo>
                    <a:pt x="7761" y="13419"/>
                    <a:pt x="7844" y="13545"/>
                    <a:pt x="7980" y="13559"/>
                  </a:cubicBezTo>
                  <a:cubicBezTo>
                    <a:pt x="7996" y="13561"/>
                    <a:pt x="8011" y="13562"/>
                    <a:pt x="8025" y="13562"/>
                  </a:cubicBezTo>
                  <a:cubicBezTo>
                    <a:pt x="8171" y="13562"/>
                    <a:pt x="8286" y="13447"/>
                    <a:pt x="8286" y="13296"/>
                  </a:cubicBezTo>
                  <a:lnTo>
                    <a:pt x="8286" y="12191"/>
                  </a:lnTo>
                  <a:lnTo>
                    <a:pt x="9351" y="12191"/>
                  </a:lnTo>
                  <a:lnTo>
                    <a:pt x="9351" y="12672"/>
                  </a:lnTo>
                  <a:cubicBezTo>
                    <a:pt x="9351" y="12798"/>
                    <a:pt x="9434" y="12921"/>
                    <a:pt x="9574" y="12938"/>
                  </a:cubicBezTo>
                  <a:cubicBezTo>
                    <a:pt x="9589" y="12940"/>
                    <a:pt x="9604" y="12941"/>
                    <a:pt x="9618" y="12941"/>
                  </a:cubicBezTo>
                  <a:cubicBezTo>
                    <a:pt x="9763" y="12941"/>
                    <a:pt x="9876" y="12823"/>
                    <a:pt x="9876" y="12672"/>
                  </a:cubicBezTo>
                  <a:lnTo>
                    <a:pt x="9876" y="12191"/>
                  </a:lnTo>
                  <a:lnTo>
                    <a:pt x="10928" y="12191"/>
                  </a:lnTo>
                  <a:lnTo>
                    <a:pt x="10928" y="12672"/>
                  </a:lnTo>
                  <a:cubicBezTo>
                    <a:pt x="10928" y="12798"/>
                    <a:pt x="11025" y="12921"/>
                    <a:pt x="11164" y="12938"/>
                  </a:cubicBezTo>
                  <a:cubicBezTo>
                    <a:pt x="11179" y="12940"/>
                    <a:pt x="11194" y="12941"/>
                    <a:pt x="11208" y="12941"/>
                  </a:cubicBezTo>
                  <a:cubicBezTo>
                    <a:pt x="11353" y="12941"/>
                    <a:pt x="11466" y="12823"/>
                    <a:pt x="11466" y="12672"/>
                  </a:cubicBezTo>
                  <a:lnTo>
                    <a:pt x="11466" y="12191"/>
                  </a:lnTo>
                  <a:lnTo>
                    <a:pt x="12518" y="12191"/>
                  </a:lnTo>
                  <a:lnTo>
                    <a:pt x="12518" y="13296"/>
                  </a:lnTo>
                  <a:cubicBezTo>
                    <a:pt x="12518" y="13419"/>
                    <a:pt x="12615" y="13545"/>
                    <a:pt x="12754" y="13559"/>
                  </a:cubicBezTo>
                  <a:cubicBezTo>
                    <a:pt x="12769" y="13561"/>
                    <a:pt x="12784" y="13562"/>
                    <a:pt x="12799" y="13562"/>
                  </a:cubicBezTo>
                  <a:cubicBezTo>
                    <a:pt x="12944" y="13562"/>
                    <a:pt x="13059" y="13447"/>
                    <a:pt x="13059" y="13296"/>
                  </a:cubicBezTo>
                  <a:lnTo>
                    <a:pt x="13059" y="12191"/>
                  </a:lnTo>
                  <a:lnTo>
                    <a:pt x="13322" y="12191"/>
                  </a:lnTo>
                  <a:cubicBezTo>
                    <a:pt x="13667" y="12174"/>
                    <a:pt x="13667" y="11663"/>
                    <a:pt x="13322" y="11650"/>
                  </a:cubicBezTo>
                  <a:lnTo>
                    <a:pt x="1922" y="11650"/>
                  </a:lnTo>
                  <a:lnTo>
                    <a:pt x="1922" y="280"/>
                  </a:lnTo>
                  <a:cubicBezTo>
                    <a:pt x="1922" y="141"/>
                    <a:pt x="1839" y="18"/>
                    <a:pt x="1703" y="5"/>
                  </a:cubicBezTo>
                  <a:cubicBezTo>
                    <a:pt x="1687" y="2"/>
                    <a:pt x="1670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4120550" y="2148750"/>
              <a:ext cx="53225" cy="212175"/>
            </a:xfrm>
            <a:custGeom>
              <a:avLst/>
              <a:gdLst/>
              <a:ahLst/>
              <a:cxnLst/>
              <a:rect l="l" t="t" r="r" b="b"/>
              <a:pathLst>
                <a:path w="2129" h="8487" extrusionOk="0">
                  <a:moveTo>
                    <a:pt x="1591" y="2122"/>
                  </a:moveTo>
                  <a:lnTo>
                    <a:pt x="1591" y="6367"/>
                  </a:lnTo>
                  <a:lnTo>
                    <a:pt x="539" y="6367"/>
                  </a:lnTo>
                  <a:lnTo>
                    <a:pt x="539" y="2122"/>
                  </a:lnTo>
                  <a:close/>
                  <a:moveTo>
                    <a:pt x="1066" y="0"/>
                  </a:moveTo>
                  <a:cubicBezTo>
                    <a:pt x="918" y="0"/>
                    <a:pt x="801" y="129"/>
                    <a:pt x="801" y="269"/>
                  </a:cubicBezTo>
                  <a:lnTo>
                    <a:pt x="801" y="1597"/>
                  </a:lnTo>
                  <a:lnTo>
                    <a:pt x="276" y="1597"/>
                  </a:lnTo>
                  <a:cubicBezTo>
                    <a:pt x="124" y="1597"/>
                    <a:pt x="1" y="1707"/>
                    <a:pt x="1" y="1859"/>
                  </a:cubicBezTo>
                  <a:lnTo>
                    <a:pt x="1" y="6630"/>
                  </a:lnTo>
                  <a:cubicBezTo>
                    <a:pt x="1" y="6769"/>
                    <a:pt x="124" y="6892"/>
                    <a:pt x="276" y="6892"/>
                  </a:cubicBezTo>
                  <a:lnTo>
                    <a:pt x="801" y="6892"/>
                  </a:lnTo>
                  <a:lnTo>
                    <a:pt x="801" y="8206"/>
                  </a:lnTo>
                  <a:cubicBezTo>
                    <a:pt x="801" y="8346"/>
                    <a:pt x="901" y="8455"/>
                    <a:pt x="1023" y="8485"/>
                  </a:cubicBezTo>
                  <a:cubicBezTo>
                    <a:pt x="1031" y="8486"/>
                    <a:pt x="1039" y="8486"/>
                    <a:pt x="1047" y="8486"/>
                  </a:cubicBezTo>
                  <a:cubicBezTo>
                    <a:pt x="1203" y="8486"/>
                    <a:pt x="1329" y="8365"/>
                    <a:pt x="1329" y="8220"/>
                  </a:cubicBezTo>
                  <a:lnTo>
                    <a:pt x="1329" y="6892"/>
                  </a:lnTo>
                  <a:lnTo>
                    <a:pt x="1853" y="6892"/>
                  </a:lnTo>
                  <a:cubicBezTo>
                    <a:pt x="2006" y="6892"/>
                    <a:pt x="2129" y="6769"/>
                    <a:pt x="2129" y="6630"/>
                  </a:cubicBezTo>
                  <a:lnTo>
                    <a:pt x="2129" y="1859"/>
                  </a:lnTo>
                  <a:cubicBezTo>
                    <a:pt x="2129" y="1707"/>
                    <a:pt x="2006" y="1597"/>
                    <a:pt x="1853" y="1597"/>
                  </a:cubicBezTo>
                  <a:lnTo>
                    <a:pt x="1329" y="1597"/>
                  </a:lnTo>
                  <a:lnTo>
                    <a:pt x="1329" y="282"/>
                  </a:lnTo>
                  <a:cubicBezTo>
                    <a:pt x="1329" y="143"/>
                    <a:pt x="1232" y="34"/>
                    <a:pt x="1106" y="4"/>
                  </a:cubicBezTo>
                  <a:cubicBezTo>
                    <a:pt x="1093" y="1"/>
                    <a:pt x="107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4"/>
            <p:cNvSpPr/>
            <p:nvPr/>
          </p:nvSpPr>
          <p:spPr>
            <a:xfrm>
              <a:off x="4200075" y="2188550"/>
              <a:ext cx="52950" cy="211850"/>
            </a:xfrm>
            <a:custGeom>
              <a:avLst/>
              <a:gdLst/>
              <a:ahLst/>
              <a:cxnLst/>
              <a:rect l="l" t="t" r="r" b="b"/>
              <a:pathLst>
                <a:path w="2118" h="8474" extrusionOk="0">
                  <a:moveTo>
                    <a:pt x="1590" y="2120"/>
                  </a:moveTo>
                  <a:lnTo>
                    <a:pt x="1590" y="6352"/>
                  </a:lnTo>
                  <a:lnTo>
                    <a:pt x="541" y="6352"/>
                  </a:lnTo>
                  <a:lnTo>
                    <a:pt x="541" y="2120"/>
                  </a:lnTo>
                  <a:close/>
                  <a:moveTo>
                    <a:pt x="1057" y="1"/>
                  </a:moveTo>
                  <a:cubicBezTo>
                    <a:pt x="914" y="1"/>
                    <a:pt x="803" y="118"/>
                    <a:pt x="803" y="267"/>
                  </a:cubicBezTo>
                  <a:lnTo>
                    <a:pt x="803" y="1595"/>
                  </a:lnTo>
                  <a:lnTo>
                    <a:pt x="262" y="1595"/>
                  </a:lnTo>
                  <a:cubicBezTo>
                    <a:pt x="126" y="1595"/>
                    <a:pt x="0" y="1705"/>
                    <a:pt x="0" y="1857"/>
                  </a:cubicBezTo>
                  <a:lnTo>
                    <a:pt x="0" y="6628"/>
                  </a:lnTo>
                  <a:cubicBezTo>
                    <a:pt x="0" y="6767"/>
                    <a:pt x="126" y="6893"/>
                    <a:pt x="262" y="6893"/>
                  </a:cubicBezTo>
                  <a:lnTo>
                    <a:pt x="803" y="6893"/>
                  </a:lnTo>
                  <a:lnTo>
                    <a:pt x="803" y="8204"/>
                  </a:lnTo>
                  <a:cubicBezTo>
                    <a:pt x="803" y="8331"/>
                    <a:pt x="886" y="8453"/>
                    <a:pt x="1022" y="8470"/>
                  </a:cubicBezTo>
                  <a:cubicBezTo>
                    <a:pt x="1037" y="8472"/>
                    <a:pt x="1052" y="8473"/>
                    <a:pt x="1067" y="8473"/>
                  </a:cubicBezTo>
                  <a:cubicBezTo>
                    <a:pt x="1212" y="8473"/>
                    <a:pt x="1328" y="8355"/>
                    <a:pt x="1328" y="8204"/>
                  </a:cubicBezTo>
                  <a:lnTo>
                    <a:pt x="1328" y="6893"/>
                  </a:lnTo>
                  <a:lnTo>
                    <a:pt x="1852" y="6893"/>
                  </a:lnTo>
                  <a:cubicBezTo>
                    <a:pt x="2005" y="6893"/>
                    <a:pt x="2118" y="6767"/>
                    <a:pt x="2118" y="6628"/>
                  </a:cubicBezTo>
                  <a:lnTo>
                    <a:pt x="2118" y="1857"/>
                  </a:lnTo>
                  <a:cubicBezTo>
                    <a:pt x="2118" y="1705"/>
                    <a:pt x="2005" y="1595"/>
                    <a:pt x="1852" y="1595"/>
                  </a:cubicBezTo>
                  <a:lnTo>
                    <a:pt x="1328" y="1595"/>
                  </a:lnTo>
                  <a:lnTo>
                    <a:pt x="1328" y="281"/>
                  </a:lnTo>
                  <a:cubicBezTo>
                    <a:pt x="1328" y="141"/>
                    <a:pt x="1232" y="18"/>
                    <a:pt x="1105" y="5"/>
                  </a:cubicBezTo>
                  <a:cubicBezTo>
                    <a:pt x="1089" y="2"/>
                    <a:pt x="1073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4"/>
            <p:cNvSpPr/>
            <p:nvPr/>
          </p:nvSpPr>
          <p:spPr>
            <a:xfrm>
              <a:off x="4279575" y="2148750"/>
              <a:ext cx="52975" cy="172350"/>
            </a:xfrm>
            <a:custGeom>
              <a:avLst/>
              <a:gdLst/>
              <a:ahLst/>
              <a:cxnLst/>
              <a:rect l="l" t="t" r="r" b="b"/>
              <a:pathLst>
                <a:path w="2119" h="6894" extrusionOk="0">
                  <a:moveTo>
                    <a:pt x="1594" y="2122"/>
                  </a:moveTo>
                  <a:lnTo>
                    <a:pt x="1594" y="4777"/>
                  </a:lnTo>
                  <a:lnTo>
                    <a:pt x="528" y="4777"/>
                  </a:lnTo>
                  <a:lnTo>
                    <a:pt x="528" y="2122"/>
                  </a:lnTo>
                  <a:close/>
                  <a:moveTo>
                    <a:pt x="1058" y="0"/>
                  </a:moveTo>
                  <a:cubicBezTo>
                    <a:pt x="919" y="0"/>
                    <a:pt x="790" y="129"/>
                    <a:pt x="790" y="269"/>
                  </a:cubicBezTo>
                  <a:lnTo>
                    <a:pt x="790" y="1597"/>
                  </a:lnTo>
                  <a:lnTo>
                    <a:pt x="266" y="1597"/>
                  </a:lnTo>
                  <a:cubicBezTo>
                    <a:pt x="126" y="1597"/>
                    <a:pt x="0" y="1707"/>
                    <a:pt x="0" y="1859"/>
                  </a:cubicBezTo>
                  <a:lnTo>
                    <a:pt x="0" y="5039"/>
                  </a:lnTo>
                  <a:cubicBezTo>
                    <a:pt x="0" y="5179"/>
                    <a:pt x="126" y="5302"/>
                    <a:pt x="266" y="5302"/>
                  </a:cubicBezTo>
                  <a:lnTo>
                    <a:pt x="790" y="5302"/>
                  </a:lnTo>
                  <a:lnTo>
                    <a:pt x="790" y="6616"/>
                  </a:lnTo>
                  <a:cubicBezTo>
                    <a:pt x="790" y="6756"/>
                    <a:pt x="887" y="6865"/>
                    <a:pt x="1026" y="6892"/>
                  </a:cubicBezTo>
                  <a:cubicBezTo>
                    <a:pt x="1036" y="6893"/>
                    <a:pt x="1046" y="6893"/>
                    <a:pt x="1055" y="6893"/>
                  </a:cubicBezTo>
                  <a:cubicBezTo>
                    <a:pt x="1208" y="6893"/>
                    <a:pt x="1328" y="6773"/>
                    <a:pt x="1328" y="6630"/>
                  </a:cubicBezTo>
                  <a:lnTo>
                    <a:pt x="1328" y="5302"/>
                  </a:lnTo>
                  <a:lnTo>
                    <a:pt x="1856" y="5302"/>
                  </a:lnTo>
                  <a:cubicBezTo>
                    <a:pt x="2009" y="5302"/>
                    <a:pt x="2118" y="5179"/>
                    <a:pt x="2118" y="5039"/>
                  </a:cubicBezTo>
                  <a:lnTo>
                    <a:pt x="2118" y="1859"/>
                  </a:lnTo>
                  <a:cubicBezTo>
                    <a:pt x="2118" y="1707"/>
                    <a:pt x="2009" y="1597"/>
                    <a:pt x="1856" y="1597"/>
                  </a:cubicBezTo>
                  <a:lnTo>
                    <a:pt x="1328" y="1597"/>
                  </a:lnTo>
                  <a:lnTo>
                    <a:pt x="1328" y="282"/>
                  </a:lnTo>
                  <a:cubicBezTo>
                    <a:pt x="1328" y="143"/>
                    <a:pt x="1232" y="34"/>
                    <a:pt x="1096" y="4"/>
                  </a:cubicBezTo>
                  <a:cubicBezTo>
                    <a:pt x="1083" y="1"/>
                    <a:pt x="107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64"/>
          <p:cNvSpPr/>
          <p:nvPr/>
        </p:nvSpPr>
        <p:spPr>
          <a:xfrm>
            <a:off x="1449688" y="1296938"/>
            <a:ext cx="339200" cy="339275"/>
          </a:xfrm>
          <a:custGeom>
            <a:avLst/>
            <a:gdLst/>
            <a:ahLst/>
            <a:cxnLst/>
            <a:rect l="l" t="t" r="r" b="b"/>
            <a:pathLst>
              <a:path w="13568" h="13571" extrusionOk="0">
                <a:moveTo>
                  <a:pt x="12034" y="1066"/>
                </a:moveTo>
                <a:cubicBezTo>
                  <a:pt x="12283" y="1066"/>
                  <a:pt x="12489" y="1271"/>
                  <a:pt x="12489" y="1520"/>
                </a:cubicBezTo>
                <a:cubicBezTo>
                  <a:pt x="12482" y="1826"/>
                  <a:pt x="12261" y="1978"/>
                  <a:pt x="12038" y="1978"/>
                </a:cubicBezTo>
                <a:cubicBezTo>
                  <a:pt x="11816" y="1978"/>
                  <a:pt x="11591" y="1826"/>
                  <a:pt x="11576" y="1520"/>
                </a:cubicBezTo>
                <a:cubicBezTo>
                  <a:pt x="11576" y="1271"/>
                  <a:pt x="11785" y="1066"/>
                  <a:pt x="12034" y="1066"/>
                </a:cubicBezTo>
                <a:close/>
                <a:moveTo>
                  <a:pt x="8522" y="4661"/>
                </a:moveTo>
                <a:cubicBezTo>
                  <a:pt x="9129" y="4691"/>
                  <a:pt x="9129" y="5560"/>
                  <a:pt x="8522" y="5574"/>
                </a:cubicBezTo>
                <a:cubicBezTo>
                  <a:pt x="8273" y="5574"/>
                  <a:pt x="8064" y="5381"/>
                  <a:pt x="8064" y="5119"/>
                </a:cubicBezTo>
                <a:cubicBezTo>
                  <a:pt x="8064" y="4870"/>
                  <a:pt x="8273" y="4661"/>
                  <a:pt x="8522" y="4661"/>
                </a:cubicBezTo>
                <a:close/>
                <a:moveTo>
                  <a:pt x="4434" y="6072"/>
                </a:moveTo>
                <a:cubicBezTo>
                  <a:pt x="4659" y="6072"/>
                  <a:pt x="4883" y="6224"/>
                  <a:pt x="4897" y="6530"/>
                </a:cubicBezTo>
                <a:cubicBezTo>
                  <a:pt x="4897" y="6779"/>
                  <a:pt x="4688" y="6984"/>
                  <a:pt x="4439" y="6984"/>
                </a:cubicBezTo>
                <a:cubicBezTo>
                  <a:pt x="4176" y="6984"/>
                  <a:pt x="3971" y="6779"/>
                  <a:pt x="3971" y="6530"/>
                </a:cubicBezTo>
                <a:cubicBezTo>
                  <a:pt x="3984" y="6224"/>
                  <a:pt x="4209" y="6072"/>
                  <a:pt x="4434" y="6072"/>
                </a:cubicBezTo>
                <a:close/>
                <a:moveTo>
                  <a:pt x="7124" y="8561"/>
                </a:moveTo>
                <a:cubicBezTo>
                  <a:pt x="7386" y="8561"/>
                  <a:pt x="7592" y="8770"/>
                  <a:pt x="7592" y="9019"/>
                </a:cubicBezTo>
                <a:cubicBezTo>
                  <a:pt x="7579" y="9323"/>
                  <a:pt x="7355" y="9475"/>
                  <a:pt x="7130" y="9475"/>
                </a:cubicBezTo>
                <a:cubicBezTo>
                  <a:pt x="6906" y="9475"/>
                  <a:pt x="6681" y="9323"/>
                  <a:pt x="6666" y="9019"/>
                </a:cubicBezTo>
                <a:cubicBezTo>
                  <a:pt x="6666" y="8770"/>
                  <a:pt x="6875" y="8561"/>
                  <a:pt x="7124" y="8561"/>
                </a:cubicBezTo>
                <a:close/>
                <a:moveTo>
                  <a:pt x="7054" y="2559"/>
                </a:moveTo>
                <a:cubicBezTo>
                  <a:pt x="8037" y="2616"/>
                  <a:pt x="8920" y="3014"/>
                  <a:pt x="9614" y="3638"/>
                </a:cubicBezTo>
                <a:lnTo>
                  <a:pt x="9003" y="4259"/>
                </a:lnTo>
                <a:cubicBezTo>
                  <a:pt x="8834" y="4173"/>
                  <a:pt x="8669" y="4134"/>
                  <a:pt x="8514" y="4134"/>
                </a:cubicBezTo>
                <a:cubicBezTo>
                  <a:pt x="7659" y="4134"/>
                  <a:pt x="7124" y="5303"/>
                  <a:pt x="7967" y="5935"/>
                </a:cubicBezTo>
                <a:lnTo>
                  <a:pt x="7207" y="8037"/>
                </a:lnTo>
                <a:cubicBezTo>
                  <a:pt x="7186" y="8035"/>
                  <a:pt x="7165" y="8035"/>
                  <a:pt x="7144" y="8035"/>
                </a:cubicBezTo>
                <a:cubicBezTo>
                  <a:pt x="6957" y="8035"/>
                  <a:pt x="6776" y="8088"/>
                  <a:pt x="6626" y="8189"/>
                </a:cubicBezTo>
                <a:lnTo>
                  <a:pt x="5325" y="6971"/>
                </a:lnTo>
                <a:cubicBezTo>
                  <a:pt x="5667" y="6339"/>
                  <a:pt x="5180" y="5534"/>
                  <a:pt x="4456" y="5534"/>
                </a:cubicBezTo>
                <a:cubicBezTo>
                  <a:pt x="4450" y="5534"/>
                  <a:pt x="4445" y="5534"/>
                  <a:pt x="4439" y="5534"/>
                </a:cubicBezTo>
                <a:cubicBezTo>
                  <a:pt x="3901" y="5534"/>
                  <a:pt x="3459" y="5975"/>
                  <a:pt x="3459" y="6530"/>
                </a:cubicBezTo>
                <a:cubicBezTo>
                  <a:pt x="3447" y="7098"/>
                  <a:pt x="3931" y="7512"/>
                  <a:pt x="4448" y="7512"/>
                </a:cubicBezTo>
                <a:cubicBezTo>
                  <a:pt x="4623" y="7512"/>
                  <a:pt x="4802" y="7464"/>
                  <a:pt x="4966" y="7360"/>
                </a:cubicBezTo>
                <a:lnTo>
                  <a:pt x="6264" y="8574"/>
                </a:lnTo>
                <a:cubicBezTo>
                  <a:pt x="5922" y="9207"/>
                  <a:pt x="6409" y="10015"/>
                  <a:pt x="7120" y="10015"/>
                </a:cubicBezTo>
                <a:cubicBezTo>
                  <a:pt x="7126" y="10015"/>
                  <a:pt x="7132" y="10015"/>
                  <a:pt x="7137" y="10015"/>
                </a:cubicBezTo>
                <a:cubicBezTo>
                  <a:pt x="8107" y="10015"/>
                  <a:pt x="8492" y="8770"/>
                  <a:pt x="7718" y="8216"/>
                </a:cubicBezTo>
                <a:lnTo>
                  <a:pt x="8465" y="6115"/>
                </a:lnTo>
                <a:cubicBezTo>
                  <a:pt x="8488" y="6116"/>
                  <a:pt x="8510" y="6117"/>
                  <a:pt x="8533" y="6117"/>
                </a:cubicBezTo>
                <a:cubicBezTo>
                  <a:pt x="9270" y="6117"/>
                  <a:pt x="9768" y="5279"/>
                  <a:pt x="9391" y="4634"/>
                </a:cubicBezTo>
                <a:lnTo>
                  <a:pt x="9986" y="4010"/>
                </a:lnTo>
                <a:cubicBezTo>
                  <a:pt x="10580" y="4691"/>
                  <a:pt x="10955" y="5560"/>
                  <a:pt x="11011" y="6530"/>
                </a:cubicBezTo>
                <a:lnTo>
                  <a:pt x="10885" y="6530"/>
                </a:lnTo>
                <a:cubicBezTo>
                  <a:pt x="10540" y="6530"/>
                  <a:pt x="10540" y="7041"/>
                  <a:pt x="10885" y="7054"/>
                </a:cubicBezTo>
                <a:lnTo>
                  <a:pt x="11011" y="7054"/>
                </a:lnTo>
                <a:cubicBezTo>
                  <a:pt x="10885" y="9185"/>
                  <a:pt x="9169" y="10885"/>
                  <a:pt x="7054" y="11011"/>
                </a:cubicBezTo>
                <a:lnTo>
                  <a:pt x="7054" y="10898"/>
                </a:lnTo>
                <a:cubicBezTo>
                  <a:pt x="7054" y="10762"/>
                  <a:pt x="6958" y="10649"/>
                  <a:pt x="6819" y="10636"/>
                </a:cubicBezTo>
                <a:cubicBezTo>
                  <a:pt x="6805" y="10633"/>
                  <a:pt x="6791" y="10632"/>
                  <a:pt x="6777" y="10632"/>
                </a:cubicBezTo>
                <a:cubicBezTo>
                  <a:pt x="6639" y="10632"/>
                  <a:pt x="6513" y="10746"/>
                  <a:pt x="6513" y="10885"/>
                </a:cubicBezTo>
                <a:lnTo>
                  <a:pt x="6513" y="11011"/>
                </a:lnTo>
                <a:cubicBezTo>
                  <a:pt x="4399" y="10885"/>
                  <a:pt x="2683" y="9185"/>
                  <a:pt x="2560" y="7054"/>
                </a:cubicBezTo>
                <a:lnTo>
                  <a:pt x="2669" y="7054"/>
                </a:lnTo>
                <a:cubicBezTo>
                  <a:pt x="2809" y="7054"/>
                  <a:pt x="2918" y="6958"/>
                  <a:pt x="2945" y="6832"/>
                </a:cubicBezTo>
                <a:cubicBezTo>
                  <a:pt x="2961" y="6666"/>
                  <a:pt x="2835" y="6530"/>
                  <a:pt x="2683" y="6530"/>
                </a:cubicBezTo>
                <a:lnTo>
                  <a:pt x="2560" y="6530"/>
                </a:lnTo>
                <a:cubicBezTo>
                  <a:pt x="2683" y="4398"/>
                  <a:pt x="4399" y="2682"/>
                  <a:pt x="6513" y="2559"/>
                </a:cubicBezTo>
                <a:lnTo>
                  <a:pt x="6513" y="2669"/>
                </a:lnTo>
                <a:cubicBezTo>
                  <a:pt x="6513" y="2808"/>
                  <a:pt x="6613" y="2918"/>
                  <a:pt x="6749" y="2948"/>
                </a:cubicBezTo>
                <a:cubicBezTo>
                  <a:pt x="6757" y="2948"/>
                  <a:pt x="6765" y="2949"/>
                  <a:pt x="6773" y="2949"/>
                </a:cubicBezTo>
                <a:cubicBezTo>
                  <a:pt x="6928" y="2949"/>
                  <a:pt x="7054" y="2828"/>
                  <a:pt x="7054" y="2682"/>
                </a:cubicBezTo>
                <a:lnTo>
                  <a:pt x="7054" y="2559"/>
                </a:lnTo>
                <a:close/>
                <a:moveTo>
                  <a:pt x="7177" y="541"/>
                </a:moveTo>
                <a:lnTo>
                  <a:pt x="7177" y="996"/>
                </a:lnTo>
                <a:cubicBezTo>
                  <a:pt x="7177" y="1135"/>
                  <a:pt x="7290" y="1245"/>
                  <a:pt x="7413" y="1258"/>
                </a:cubicBezTo>
                <a:cubicBezTo>
                  <a:pt x="8605" y="1398"/>
                  <a:pt x="9684" y="1922"/>
                  <a:pt x="10540" y="2699"/>
                </a:cubicBezTo>
                <a:lnTo>
                  <a:pt x="9986" y="3250"/>
                </a:lnTo>
                <a:cubicBezTo>
                  <a:pt x="9199" y="2546"/>
                  <a:pt x="8173" y="2088"/>
                  <a:pt x="7054" y="2018"/>
                </a:cubicBezTo>
                <a:lnTo>
                  <a:pt x="7054" y="1839"/>
                </a:lnTo>
                <a:cubicBezTo>
                  <a:pt x="7054" y="1786"/>
                  <a:pt x="7028" y="1730"/>
                  <a:pt x="6971" y="1686"/>
                </a:cubicBezTo>
                <a:cubicBezTo>
                  <a:pt x="6910" y="1642"/>
                  <a:pt x="6845" y="1623"/>
                  <a:pt x="6784" y="1623"/>
                </a:cubicBezTo>
                <a:cubicBezTo>
                  <a:pt x="6638" y="1623"/>
                  <a:pt x="6513" y="1734"/>
                  <a:pt x="6513" y="1882"/>
                </a:cubicBezTo>
                <a:lnTo>
                  <a:pt x="6513" y="2018"/>
                </a:lnTo>
                <a:cubicBezTo>
                  <a:pt x="4107" y="2158"/>
                  <a:pt x="2158" y="4110"/>
                  <a:pt x="2019" y="6530"/>
                </a:cubicBezTo>
                <a:lnTo>
                  <a:pt x="1839" y="6530"/>
                </a:lnTo>
                <a:cubicBezTo>
                  <a:pt x="1783" y="6530"/>
                  <a:pt x="1730" y="6543"/>
                  <a:pt x="1687" y="6599"/>
                </a:cubicBezTo>
                <a:cubicBezTo>
                  <a:pt x="1521" y="6818"/>
                  <a:pt x="1673" y="7054"/>
                  <a:pt x="1883" y="7054"/>
                </a:cubicBezTo>
                <a:lnTo>
                  <a:pt x="2019" y="7054"/>
                </a:lnTo>
                <a:cubicBezTo>
                  <a:pt x="2158" y="9474"/>
                  <a:pt x="4107" y="11413"/>
                  <a:pt x="6513" y="11549"/>
                </a:cubicBezTo>
                <a:lnTo>
                  <a:pt x="6513" y="11728"/>
                </a:lnTo>
                <a:cubicBezTo>
                  <a:pt x="6513" y="11785"/>
                  <a:pt x="6543" y="11854"/>
                  <a:pt x="6596" y="11881"/>
                </a:cubicBezTo>
                <a:cubicBezTo>
                  <a:pt x="6662" y="11930"/>
                  <a:pt x="6730" y="11951"/>
                  <a:pt x="6792" y="11951"/>
                </a:cubicBezTo>
                <a:cubicBezTo>
                  <a:pt x="6938" y="11951"/>
                  <a:pt x="7054" y="11833"/>
                  <a:pt x="7054" y="11688"/>
                </a:cubicBezTo>
                <a:lnTo>
                  <a:pt x="7054" y="11549"/>
                </a:lnTo>
                <a:cubicBezTo>
                  <a:pt x="9474" y="11413"/>
                  <a:pt x="11410" y="9474"/>
                  <a:pt x="11549" y="7054"/>
                </a:cubicBezTo>
                <a:lnTo>
                  <a:pt x="11728" y="7054"/>
                </a:lnTo>
                <a:cubicBezTo>
                  <a:pt x="11785" y="7054"/>
                  <a:pt x="11855" y="7028"/>
                  <a:pt x="11881" y="6971"/>
                </a:cubicBezTo>
                <a:cubicBezTo>
                  <a:pt x="12047" y="6765"/>
                  <a:pt x="11894" y="6530"/>
                  <a:pt x="11689" y="6530"/>
                </a:cubicBezTo>
                <a:lnTo>
                  <a:pt x="11549" y="6530"/>
                </a:lnTo>
                <a:cubicBezTo>
                  <a:pt x="11479" y="5421"/>
                  <a:pt x="11051" y="4412"/>
                  <a:pt x="10361" y="3638"/>
                </a:cubicBezTo>
                <a:lnTo>
                  <a:pt x="10912" y="3084"/>
                </a:lnTo>
                <a:cubicBezTo>
                  <a:pt x="11659" y="3914"/>
                  <a:pt x="12173" y="4979"/>
                  <a:pt x="12296" y="6155"/>
                </a:cubicBezTo>
                <a:cubicBezTo>
                  <a:pt x="12309" y="6294"/>
                  <a:pt x="12436" y="6390"/>
                  <a:pt x="12558" y="6390"/>
                </a:cubicBezTo>
                <a:lnTo>
                  <a:pt x="13043" y="6390"/>
                </a:lnTo>
                <a:lnTo>
                  <a:pt x="13043" y="7180"/>
                </a:lnTo>
                <a:lnTo>
                  <a:pt x="12558" y="7180"/>
                </a:lnTo>
                <a:cubicBezTo>
                  <a:pt x="12436" y="7180"/>
                  <a:pt x="12309" y="7290"/>
                  <a:pt x="12296" y="7413"/>
                </a:cubicBezTo>
                <a:cubicBezTo>
                  <a:pt x="12021" y="9959"/>
                  <a:pt x="9959" y="12020"/>
                  <a:pt x="7413" y="12309"/>
                </a:cubicBezTo>
                <a:cubicBezTo>
                  <a:pt x="7290" y="12326"/>
                  <a:pt x="7177" y="12435"/>
                  <a:pt x="7177" y="12575"/>
                </a:cubicBezTo>
                <a:lnTo>
                  <a:pt x="7177" y="13043"/>
                </a:lnTo>
                <a:lnTo>
                  <a:pt x="6391" y="13043"/>
                </a:lnTo>
                <a:lnTo>
                  <a:pt x="6391" y="12575"/>
                </a:lnTo>
                <a:cubicBezTo>
                  <a:pt x="6391" y="12448"/>
                  <a:pt x="6294" y="12326"/>
                  <a:pt x="6155" y="12309"/>
                </a:cubicBezTo>
                <a:cubicBezTo>
                  <a:pt x="3595" y="12033"/>
                  <a:pt x="1534" y="9972"/>
                  <a:pt x="1245" y="7413"/>
                </a:cubicBezTo>
                <a:cubicBezTo>
                  <a:pt x="1232" y="7290"/>
                  <a:pt x="1119" y="7180"/>
                  <a:pt x="983" y="7180"/>
                </a:cubicBezTo>
                <a:lnTo>
                  <a:pt x="538" y="7180"/>
                </a:lnTo>
                <a:lnTo>
                  <a:pt x="538" y="6390"/>
                </a:lnTo>
                <a:lnTo>
                  <a:pt x="983" y="6390"/>
                </a:lnTo>
                <a:cubicBezTo>
                  <a:pt x="1119" y="6390"/>
                  <a:pt x="1232" y="6294"/>
                  <a:pt x="1245" y="6155"/>
                </a:cubicBezTo>
                <a:cubicBezTo>
                  <a:pt x="1534" y="3595"/>
                  <a:pt x="3595" y="1550"/>
                  <a:pt x="6155" y="1258"/>
                </a:cubicBezTo>
                <a:cubicBezTo>
                  <a:pt x="6294" y="1245"/>
                  <a:pt x="6391" y="1135"/>
                  <a:pt x="6391" y="996"/>
                </a:cubicBezTo>
                <a:lnTo>
                  <a:pt x="6391" y="541"/>
                </a:lnTo>
                <a:close/>
                <a:moveTo>
                  <a:pt x="6128" y="0"/>
                </a:moveTo>
                <a:cubicBezTo>
                  <a:pt x="5976" y="0"/>
                  <a:pt x="5866" y="126"/>
                  <a:pt x="5866" y="276"/>
                </a:cubicBezTo>
                <a:lnTo>
                  <a:pt x="5866" y="760"/>
                </a:lnTo>
                <a:cubicBezTo>
                  <a:pt x="3293" y="1122"/>
                  <a:pt x="1106" y="3293"/>
                  <a:pt x="747" y="5866"/>
                </a:cubicBezTo>
                <a:lnTo>
                  <a:pt x="263" y="5866"/>
                </a:lnTo>
                <a:cubicBezTo>
                  <a:pt x="123" y="5866"/>
                  <a:pt x="0" y="5975"/>
                  <a:pt x="0" y="6128"/>
                </a:cubicBezTo>
                <a:lnTo>
                  <a:pt x="0" y="7456"/>
                </a:lnTo>
                <a:cubicBezTo>
                  <a:pt x="0" y="7595"/>
                  <a:pt x="123" y="7718"/>
                  <a:pt x="263" y="7718"/>
                </a:cubicBezTo>
                <a:lnTo>
                  <a:pt x="747" y="7718"/>
                </a:lnTo>
                <a:cubicBezTo>
                  <a:pt x="1106" y="10291"/>
                  <a:pt x="3293" y="12448"/>
                  <a:pt x="5866" y="12807"/>
                </a:cubicBezTo>
                <a:lnTo>
                  <a:pt x="5866" y="13305"/>
                </a:lnTo>
                <a:cubicBezTo>
                  <a:pt x="5866" y="13444"/>
                  <a:pt x="5976" y="13570"/>
                  <a:pt x="6128" y="13570"/>
                </a:cubicBezTo>
                <a:lnTo>
                  <a:pt x="7443" y="13570"/>
                </a:lnTo>
                <a:cubicBezTo>
                  <a:pt x="7592" y="13570"/>
                  <a:pt x="7718" y="13444"/>
                  <a:pt x="7718" y="13305"/>
                </a:cubicBezTo>
                <a:lnTo>
                  <a:pt x="7718" y="12807"/>
                </a:lnTo>
                <a:cubicBezTo>
                  <a:pt x="10278" y="12435"/>
                  <a:pt x="12436" y="10277"/>
                  <a:pt x="12794" y="7718"/>
                </a:cubicBezTo>
                <a:lnTo>
                  <a:pt x="13305" y="7718"/>
                </a:lnTo>
                <a:cubicBezTo>
                  <a:pt x="13445" y="7718"/>
                  <a:pt x="13568" y="7595"/>
                  <a:pt x="13568" y="7456"/>
                </a:cubicBezTo>
                <a:lnTo>
                  <a:pt x="13568" y="6128"/>
                </a:lnTo>
                <a:cubicBezTo>
                  <a:pt x="13568" y="5975"/>
                  <a:pt x="13445" y="5866"/>
                  <a:pt x="13305" y="5866"/>
                </a:cubicBezTo>
                <a:lnTo>
                  <a:pt x="12794" y="5866"/>
                </a:lnTo>
                <a:cubicBezTo>
                  <a:pt x="12615" y="4691"/>
                  <a:pt x="12090" y="3582"/>
                  <a:pt x="11287" y="2699"/>
                </a:cubicBezTo>
                <a:lnTo>
                  <a:pt x="11576" y="2393"/>
                </a:lnTo>
                <a:cubicBezTo>
                  <a:pt x="11723" y="2476"/>
                  <a:pt x="11880" y="2514"/>
                  <a:pt x="12036" y="2514"/>
                </a:cubicBezTo>
                <a:cubicBezTo>
                  <a:pt x="12552" y="2514"/>
                  <a:pt x="13043" y="2095"/>
                  <a:pt x="13043" y="1520"/>
                </a:cubicBezTo>
                <a:cubicBezTo>
                  <a:pt x="13043" y="983"/>
                  <a:pt x="12588" y="541"/>
                  <a:pt x="12047" y="541"/>
                </a:cubicBezTo>
                <a:cubicBezTo>
                  <a:pt x="12040" y="541"/>
                  <a:pt x="12033" y="541"/>
                  <a:pt x="12026" y="541"/>
                </a:cubicBezTo>
                <a:cubicBezTo>
                  <a:pt x="11291" y="541"/>
                  <a:pt x="10806" y="1390"/>
                  <a:pt x="11191" y="2018"/>
                </a:cubicBezTo>
                <a:lnTo>
                  <a:pt x="10912" y="2310"/>
                </a:lnTo>
                <a:cubicBezTo>
                  <a:pt x="10029" y="1494"/>
                  <a:pt x="8907" y="956"/>
                  <a:pt x="7718" y="760"/>
                </a:cubicBezTo>
                <a:lnTo>
                  <a:pt x="7718" y="276"/>
                </a:lnTo>
                <a:cubicBezTo>
                  <a:pt x="7718" y="126"/>
                  <a:pt x="7592" y="0"/>
                  <a:pt x="7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8" name="Google Shape;1448;p64"/>
          <p:cNvGrpSpPr/>
          <p:nvPr/>
        </p:nvGrpSpPr>
        <p:grpSpPr>
          <a:xfrm>
            <a:off x="7340088" y="1297138"/>
            <a:ext cx="339200" cy="338875"/>
            <a:chOff x="4016825" y="3801400"/>
            <a:chExt cx="339200" cy="338875"/>
          </a:xfrm>
        </p:grpSpPr>
        <p:sp>
          <p:nvSpPr>
            <p:cNvPr id="1449" name="Google Shape;1449;p64"/>
            <p:cNvSpPr/>
            <p:nvPr/>
          </p:nvSpPr>
          <p:spPr>
            <a:xfrm>
              <a:off x="4016825" y="380140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10125" y="525"/>
                  </a:moveTo>
                  <a:lnTo>
                    <a:pt x="10125" y="4233"/>
                  </a:lnTo>
                  <a:lnTo>
                    <a:pt x="8767" y="4233"/>
                  </a:lnTo>
                  <a:cubicBezTo>
                    <a:pt x="8701" y="4233"/>
                    <a:pt x="8645" y="4259"/>
                    <a:pt x="8588" y="4316"/>
                  </a:cubicBezTo>
                  <a:lnTo>
                    <a:pt x="8133" y="4771"/>
                  </a:lnTo>
                  <a:lnTo>
                    <a:pt x="7675" y="4316"/>
                  </a:lnTo>
                  <a:cubicBezTo>
                    <a:pt x="7635" y="4259"/>
                    <a:pt x="7566" y="4233"/>
                    <a:pt x="7496" y="4233"/>
                  </a:cubicBezTo>
                  <a:lnTo>
                    <a:pt x="6155" y="4233"/>
                  </a:lnTo>
                  <a:lnTo>
                    <a:pt x="6155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8" y="10650"/>
                  </a:lnTo>
                  <a:lnTo>
                    <a:pt x="2128" y="4024"/>
                  </a:lnTo>
                  <a:lnTo>
                    <a:pt x="5614" y="4024"/>
                  </a:lnTo>
                  <a:lnTo>
                    <a:pt x="5614" y="4233"/>
                  </a:lnTo>
                  <a:cubicBezTo>
                    <a:pt x="5614" y="4522"/>
                    <a:pt x="5850" y="4771"/>
                    <a:pt x="6155" y="4771"/>
                  </a:cubicBezTo>
                  <a:lnTo>
                    <a:pt x="7386" y="4771"/>
                  </a:lnTo>
                  <a:lnTo>
                    <a:pt x="7758" y="5146"/>
                  </a:lnTo>
                  <a:cubicBezTo>
                    <a:pt x="7855" y="5242"/>
                    <a:pt x="7994" y="5298"/>
                    <a:pt x="8133" y="5298"/>
                  </a:cubicBezTo>
                  <a:cubicBezTo>
                    <a:pt x="8270" y="5298"/>
                    <a:pt x="8409" y="5242"/>
                    <a:pt x="8505" y="5146"/>
                  </a:cubicBezTo>
                  <a:lnTo>
                    <a:pt x="8880" y="4771"/>
                  </a:lnTo>
                  <a:lnTo>
                    <a:pt x="10125" y="4771"/>
                  </a:lnTo>
                  <a:cubicBezTo>
                    <a:pt x="10414" y="4771"/>
                    <a:pt x="10650" y="4522"/>
                    <a:pt x="10650" y="4233"/>
                  </a:cubicBezTo>
                  <a:lnTo>
                    <a:pt x="10650" y="4024"/>
                  </a:lnTo>
                  <a:close/>
                  <a:moveTo>
                    <a:pt x="12240" y="2961"/>
                  </a:moveTo>
                  <a:cubicBezTo>
                    <a:pt x="12392" y="2961"/>
                    <a:pt x="12502" y="3084"/>
                    <a:pt x="12502" y="3224"/>
                  </a:cubicBezTo>
                  <a:lnTo>
                    <a:pt x="12502" y="11702"/>
                  </a:lnTo>
                  <a:lnTo>
                    <a:pt x="8369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4" y="11964"/>
                  </a:lnTo>
                  <a:cubicBezTo>
                    <a:pt x="5464" y="11825"/>
                    <a:pt x="5338" y="11702"/>
                    <a:pt x="5199" y="11702"/>
                  </a:cubicBezTo>
                  <a:lnTo>
                    <a:pt x="1066" y="11702"/>
                  </a:lnTo>
                  <a:lnTo>
                    <a:pt x="1066" y="3224"/>
                  </a:lnTo>
                  <a:cubicBezTo>
                    <a:pt x="1066" y="3084"/>
                    <a:pt x="1176" y="2961"/>
                    <a:pt x="1328" y="2961"/>
                  </a:cubicBezTo>
                  <a:lnTo>
                    <a:pt x="5614" y="2961"/>
                  </a:lnTo>
                  <a:lnTo>
                    <a:pt x="5614" y="3499"/>
                  </a:lnTo>
                  <a:lnTo>
                    <a:pt x="1853" y="3499"/>
                  </a:lnTo>
                  <a:cubicBezTo>
                    <a:pt x="1713" y="3499"/>
                    <a:pt x="1590" y="3609"/>
                    <a:pt x="1590" y="3761"/>
                  </a:cubicBezTo>
                  <a:lnTo>
                    <a:pt x="1590" y="10912"/>
                  </a:lnTo>
                  <a:cubicBezTo>
                    <a:pt x="1590" y="11051"/>
                    <a:pt x="1713" y="11177"/>
                    <a:pt x="1853" y="11177"/>
                  </a:cubicBezTo>
                  <a:lnTo>
                    <a:pt x="11715" y="11177"/>
                  </a:lnTo>
                  <a:cubicBezTo>
                    <a:pt x="11855" y="11177"/>
                    <a:pt x="11977" y="11051"/>
                    <a:pt x="11977" y="10912"/>
                  </a:cubicBezTo>
                  <a:lnTo>
                    <a:pt x="11977" y="3761"/>
                  </a:lnTo>
                  <a:cubicBezTo>
                    <a:pt x="11977" y="3609"/>
                    <a:pt x="11855" y="3499"/>
                    <a:pt x="11715" y="3499"/>
                  </a:cubicBezTo>
                  <a:lnTo>
                    <a:pt x="10650" y="3499"/>
                  </a:lnTo>
                  <a:lnTo>
                    <a:pt x="10650" y="2961"/>
                  </a:lnTo>
                  <a:close/>
                  <a:moveTo>
                    <a:pt x="13030" y="12240"/>
                  </a:moveTo>
                  <a:lnTo>
                    <a:pt x="13030" y="12767"/>
                  </a:lnTo>
                  <a:cubicBezTo>
                    <a:pt x="13030" y="12904"/>
                    <a:pt x="12917" y="13030"/>
                    <a:pt x="12768" y="13030"/>
                  </a:cubicBezTo>
                  <a:lnTo>
                    <a:pt x="800" y="13030"/>
                  </a:lnTo>
                  <a:cubicBezTo>
                    <a:pt x="651" y="13030"/>
                    <a:pt x="538" y="12904"/>
                    <a:pt x="538" y="12767"/>
                  </a:cubicBezTo>
                  <a:lnTo>
                    <a:pt x="538" y="12240"/>
                  </a:lnTo>
                  <a:lnTo>
                    <a:pt x="5006" y="12240"/>
                  </a:lnTo>
                  <a:cubicBezTo>
                    <a:pt x="5089" y="12392"/>
                    <a:pt x="5269" y="12505"/>
                    <a:pt x="5464" y="12505"/>
                  </a:cubicBezTo>
                  <a:lnTo>
                    <a:pt x="8104" y="12505"/>
                  </a:lnTo>
                  <a:cubicBezTo>
                    <a:pt x="8299" y="12505"/>
                    <a:pt x="8479" y="12392"/>
                    <a:pt x="8562" y="12240"/>
                  </a:cubicBezTo>
                  <a:close/>
                  <a:moveTo>
                    <a:pt x="6155" y="0"/>
                  </a:moveTo>
                  <a:cubicBezTo>
                    <a:pt x="5850" y="0"/>
                    <a:pt x="5614" y="236"/>
                    <a:pt x="5614" y="525"/>
                  </a:cubicBezTo>
                  <a:lnTo>
                    <a:pt x="5614" y="2434"/>
                  </a:lnTo>
                  <a:lnTo>
                    <a:pt x="1328" y="2434"/>
                  </a:lnTo>
                  <a:cubicBezTo>
                    <a:pt x="883" y="2434"/>
                    <a:pt x="538" y="2795"/>
                    <a:pt x="538" y="3224"/>
                  </a:cubicBezTo>
                  <a:lnTo>
                    <a:pt x="538" y="11702"/>
                  </a:lnTo>
                  <a:lnTo>
                    <a:pt x="263" y="11702"/>
                  </a:lnTo>
                  <a:cubicBezTo>
                    <a:pt x="123" y="11702"/>
                    <a:pt x="0" y="11825"/>
                    <a:pt x="0" y="11964"/>
                  </a:cubicBezTo>
                  <a:lnTo>
                    <a:pt x="0" y="12767"/>
                  </a:lnTo>
                  <a:cubicBezTo>
                    <a:pt x="0" y="13209"/>
                    <a:pt x="359" y="13554"/>
                    <a:pt x="800" y="13554"/>
                  </a:cubicBezTo>
                  <a:lnTo>
                    <a:pt x="12768" y="13554"/>
                  </a:lnTo>
                  <a:cubicBezTo>
                    <a:pt x="13209" y="13554"/>
                    <a:pt x="13568" y="13209"/>
                    <a:pt x="13568" y="12767"/>
                  </a:cubicBezTo>
                  <a:lnTo>
                    <a:pt x="13568" y="11964"/>
                  </a:lnTo>
                  <a:cubicBezTo>
                    <a:pt x="13568" y="11825"/>
                    <a:pt x="13445" y="11702"/>
                    <a:pt x="13305" y="11702"/>
                  </a:cubicBezTo>
                  <a:lnTo>
                    <a:pt x="13030" y="11702"/>
                  </a:lnTo>
                  <a:lnTo>
                    <a:pt x="13030" y="3224"/>
                  </a:lnTo>
                  <a:cubicBezTo>
                    <a:pt x="13030" y="2795"/>
                    <a:pt x="12685" y="2434"/>
                    <a:pt x="12240" y="2434"/>
                  </a:cubicBezTo>
                  <a:lnTo>
                    <a:pt x="10650" y="2434"/>
                  </a:lnTo>
                  <a:lnTo>
                    <a:pt x="10650" y="525"/>
                  </a:lnTo>
                  <a:cubicBezTo>
                    <a:pt x="10650" y="236"/>
                    <a:pt x="10414" y="0"/>
                    <a:pt x="10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4186625" y="3828025"/>
              <a:ext cx="67000" cy="66150"/>
            </a:xfrm>
            <a:custGeom>
              <a:avLst/>
              <a:gdLst/>
              <a:ahLst/>
              <a:cxnLst/>
              <a:rect l="l" t="t" r="r" b="b"/>
              <a:pathLst>
                <a:path w="2680" h="2646" extrusionOk="0">
                  <a:moveTo>
                    <a:pt x="1617" y="525"/>
                  </a:moveTo>
                  <a:cubicBezTo>
                    <a:pt x="1909" y="525"/>
                    <a:pt x="2141" y="761"/>
                    <a:pt x="2141" y="1067"/>
                  </a:cubicBezTo>
                  <a:cubicBezTo>
                    <a:pt x="2128" y="1412"/>
                    <a:pt x="1869" y="1584"/>
                    <a:pt x="1610" y="1584"/>
                  </a:cubicBezTo>
                  <a:cubicBezTo>
                    <a:pt x="1351" y="1584"/>
                    <a:pt x="1092" y="1412"/>
                    <a:pt x="1079" y="1067"/>
                  </a:cubicBezTo>
                  <a:cubicBezTo>
                    <a:pt x="1079" y="761"/>
                    <a:pt x="1312" y="525"/>
                    <a:pt x="1617" y="525"/>
                  </a:cubicBezTo>
                  <a:close/>
                  <a:moveTo>
                    <a:pt x="1600" y="1"/>
                  </a:moveTo>
                  <a:cubicBezTo>
                    <a:pt x="793" y="1"/>
                    <a:pt x="279" y="919"/>
                    <a:pt x="704" y="1604"/>
                  </a:cubicBezTo>
                  <a:lnTo>
                    <a:pt x="97" y="2199"/>
                  </a:lnTo>
                  <a:cubicBezTo>
                    <a:pt x="0" y="2295"/>
                    <a:pt x="0" y="2461"/>
                    <a:pt x="97" y="2574"/>
                  </a:cubicBezTo>
                  <a:cubicBezTo>
                    <a:pt x="151" y="2622"/>
                    <a:pt x="220" y="2646"/>
                    <a:pt x="287" y="2646"/>
                  </a:cubicBezTo>
                  <a:cubicBezTo>
                    <a:pt x="355" y="2646"/>
                    <a:pt x="420" y="2622"/>
                    <a:pt x="468" y="2574"/>
                  </a:cubicBezTo>
                  <a:lnTo>
                    <a:pt x="1079" y="1979"/>
                  </a:lnTo>
                  <a:cubicBezTo>
                    <a:pt x="1242" y="2079"/>
                    <a:pt x="1420" y="2125"/>
                    <a:pt x="1595" y="2125"/>
                  </a:cubicBezTo>
                  <a:cubicBezTo>
                    <a:pt x="2148" y="2125"/>
                    <a:pt x="2679" y="1674"/>
                    <a:pt x="2669" y="1067"/>
                  </a:cubicBezTo>
                  <a:cubicBezTo>
                    <a:pt x="2669" y="469"/>
                    <a:pt x="2198" y="1"/>
                    <a:pt x="1617" y="1"/>
                  </a:cubicBezTo>
                  <a:cubicBezTo>
                    <a:pt x="1611" y="1"/>
                    <a:pt x="1605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4083225" y="3928100"/>
              <a:ext cx="119275" cy="126100"/>
            </a:xfrm>
            <a:custGeom>
              <a:avLst/>
              <a:gdLst/>
              <a:ahLst/>
              <a:cxnLst/>
              <a:rect l="l" t="t" r="r" b="b"/>
              <a:pathLst>
                <a:path w="4771" h="5044" extrusionOk="0">
                  <a:moveTo>
                    <a:pt x="2390" y="541"/>
                  </a:moveTo>
                  <a:cubicBezTo>
                    <a:pt x="3188" y="541"/>
                    <a:pt x="3984" y="672"/>
                    <a:pt x="4233" y="934"/>
                  </a:cubicBezTo>
                  <a:cubicBezTo>
                    <a:pt x="3977" y="1190"/>
                    <a:pt x="3178" y="1318"/>
                    <a:pt x="2380" y="1318"/>
                  </a:cubicBezTo>
                  <a:cubicBezTo>
                    <a:pt x="1583" y="1318"/>
                    <a:pt x="787" y="1190"/>
                    <a:pt x="538" y="934"/>
                  </a:cubicBezTo>
                  <a:cubicBezTo>
                    <a:pt x="793" y="672"/>
                    <a:pt x="1593" y="541"/>
                    <a:pt x="2390" y="541"/>
                  </a:cubicBezTo>
                  <a:close/>
                  <a:moveTo>
                    <a:pt x="4233" y="1545"/>
                  </a:moveTo>
                  <a:lnTo>
                    <a:pt x="4233" y="1986"/>
                  </a:lnTo>
                  <a:cubicBezTo>
                    <a:pt x="3997" y="2249"/>
                    <a:pt x="3188" y="2380"/>
                    <a:pt x="2379" y="2380"/>
                  </a:cubicBezTo>
                  <a:cubicBezTo>
                    <a:pt x="1569" y="2380"/>
                    <a:pt x="760" y="2249"/>
                    <a:pt x="525" y="1986"/>
                  </a:cubicBezTo>
                  <a:lnTo>
                    <a:pt x="525" y="1545"/>
                  </a:lnTo>
                  <a:cubicBezTo>
                    <a:pt x="1057" y="1759"/>
                    <a:pt x="1721" y="1866"/>
                    <a:pt x="2384" y="1866"/>
                  </a:cubicBezTo>
                  <a:cubicBezTo>
                    <a:pt x="3046" y="1866"/>
                    <a:pt x="3706" y="1759"/>
                    <a:pt x="4233" y="1545"/>
                  </a:cubicBezTo>
                  <a:close/>
                  <a:moveTo>
                    <a:pt x="4233" y="2607"/>
                  </a:moveTo>
                  <a:lnTo>
                    <a:pt x="4233" y="3039"/>
                  </a:lnTo>
                  <a:cubicBezTo>
                    <a:pt x="3997" y="3308"/>
                    <a:pt x="3188" y="3442"/>
                    <a:pt x="2379" y="3442"/>
                  </a:cubicBezTo>
                  <a:cubicBezTo>
                    <a:pt x="1569" y="3442"/>
                    <a:pt x="760" y="3308"/>
                    <a:pt x="525" y="3039"/>
                  </a:cubicBezTo>
                  <a:lnTo>
                    <a:pt x="525" y="2607"/>
                  </a:lnTo>
                  <a:cubicBezTo>
                    <a:pt x="1057" y="2815"/>
                    <a:pt x="1721" y="2918"/>
                    <a:pt x="2384" y="2918"/>
                  </a:cubicBezTo>
                  <a:cubicBezTo>
                    <a:pt x="3046" y="2918"/>
                    <a:pt x="3706" y="2815"/>
                    <a:pt x="4233" y="2607"/>
                  </a:cubicBezTo>
                  <a:close/>
                  <a:moveTo>
                    <a:pt x="4233" y="3673"/>
                  </a:moveTo>
                  <a:lnTo>
                    <a:pt x="4233" y="4101"/>
                  </a:lnTo>
                  <a:cubicBezTo>
                    <a:pt x="4163" y="4214"/>
                    <a:pt x="3539" y="4503"/>
                    <a:pt x="2377" y="4503"/>
                  </a:cubicBezTo>
                  <a:cubicBezTo>
                    <a:pt x="1215" y="4503"/>
                    <a:pt x="594" y="4214"/>
                    <a:pt x="525" y="4101"/>
                  </a:cubicBezTo>
                  <a:lnTo>
                    <a:pt x="525" y="3673"/>
                  </a:lnTo>
                  <a:cubicBezTo>
                    <a:pt x="1057" y="3880"/>
                    <a:pt x="1721" y="3984"/>
                    <a:pt x="2384" y="3984"/>
                  </a:cubicBezTo>
                  <a:cubicBezTo>
                    <a:pt x="3046" y="3984"/>
                    <a:pt x="3706" y="3880"/>
                    <a:pt x="4233" y="3673"/>
                  </a:cubicBezTo>
                  <a:close/>
                  <a:moveTo>
                    <a:pt x="2380" y="1"/>
                  </a:moveTo>
                  <a:cubicBezTo>
                    <a:pt x="1189" y="1"/>
                    <a:pt x="0" y="312"/>
                    <a:pt x="0" y="934"/>
                  </a:cubicBezTo>
                  <a:lnTo>
                    <a:pt x="0" y="4101"/>
                  </a:lnTo>
                  <a:cubicBezTo>
                    <a:pt x="0" y="4835"/>
                    <a:pt x="1494" y="5044"/>
                    <a:pt x="2377" y="5044"/>
                  </a:cubicBezTo>
                  <a:cubicBezTo>
                    <a:pt x="3263" y="5044"/>
                    <a:pt x="4770" y="4835"/>
                    <a:pt x="4770" y="4101"/>
                  </a:cubicBezTo>
                  <a:lnTo>
                    <a:pt x="4770" y="934"/>
                  </a:lnTo>
                  <a:cubicBezTo>
                    <a:pt x="4764" y="312"/>
                    <a:pt x="3571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4"/>
            <p:cNvSpPr/>
            <p:nvPr/>
          </p:nvSpPr>
          <p:spPr>
            <a:xfrm>
              <a:off x="4216325" y="4024400"/>
              <a:ext cx="67425" cy="13200"/>
            </a:xfrm>
            <a:custGeom>
              <a:avLst/>
              <a:gdLst/>
              <a:ahLst/>
              <a:cxnLst/>
              <a:rect l="l" t="t" r="r" b="b"/>
              <a:pathLst>
                <a:path w="2697" h="528" extrusionOk="0">
                  <a:moveTo>
                    <a:pt x="346" y="0"/>
                  </a:moveTo>
                  <a:cubicBezTo>
                    <a:pt x="1" y="17"/>
                    <a:pt x="1" y="528"/>
                    <a:pt x="346" y="528"/>
                  </a:cubicBezTo>
                  <a:lnTo>
                    <a:pt x="2407" y="528"/>
                  </a:lnTo>
                  <a:cubicBezTo>
                    <a:pt x="2530" y="528"/>
                    <a:pt x="2656" y="445"/>
                    <a:pt x="2670" y="305"/>
                  </a:cubicBezTo>
                  <a:cubicBezTo>
                    <a:pt x="2696" y="140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4"/>
            <p:cNvSpPr/>
            <p:nvPr/>
          </p:nvSpPr>
          <p:spPr>
            <a:xfrm>
              <a:off x="4216325" y="399817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0"/>
                  </a:moveTo>
                  <a:cubicBezTo>
                    <a:pt x="1" y="0"/>
                    <a:pt x="1" y="511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8"/>
                    <a:pt x="2670" y="302"/>
                  </a:cubicBezTo>
                  <a:cubicBezTo>
                    <a:pt x="2696" y="136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4"/>
            <p:cNvSpPr/>
            <p:nvPr/>
          </p:nvSpPr>
          <p:spPr>
            <a:xfrm>
              <a:off x="4216325" y="397152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9"/>
                    <a:pt x="2670" y="306"/>
                  </a:cubicBezTo>
                  <a:cubicBezTo>
                    <a:pt x="2696" y="140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4"/>
            <p:cNvSpPr/>
            <p:nvPr/>
          </p:nvSpPr>
          <p:spPr>
            <a:xfrm>
              <a:off x="4216325" y="3944875"/>
              <a:ext cx="67425" cy="13575"/>
            </a:xfrm>
            <a:custGeom>
              <a:avLst/>
              <a:gdLst/>
              <a:ahLst/>
              <a:cxnLst/>
              <a:rect l="l" t="t" r="r" b="b"/>
              <a:pathLst>
                <a:path w="2697" h="543" extrusionOk="0">
                  <a:moveTo>
                    <a:pt x="346" y="1"/>
                  </a:moveTo>
                  <a:cubicBezTo>
                    <a:pt x="1" y="14"/>
                    <a:pt x="1" y="525"/>
                    <a:pt x="346" y="542"/>
                  </a:cubicBezTo>
                  <a:lnTo>
                    <a:pt x="2407" y="542"/>
                  </a:lnTo>
                  <a:cubicBezTo>
                    <a:pt x="2530" y="542"/>
                    <a:pt x="2656" y="442"/>
                    <a:pt x="2670" y="306"/>
                  </a:cubicBezTo>
                  <a:cubicBezTo>
                    <a:pt x="2696" y="154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64"/>
          <p:cNvGrpSpPr/>
          <p:nvPr/>
        </p:nvGrpSpPr>
        <p:grpSpPr>
          <a:xfrm>
            <a:off x="5376025" y="3183400"/>
            <a:ext cx="342025" cy="278050"/>
            <a:chOff x="3306175" y="3831850"/>
            <a:chExt cx="342025" cy="278050"/>
          </a:xfrm>
        </p:grpSpPr>
        <p:sp>
          <p:nvSpPr>
            <p:cNvPr id="1457" name="Google Shape;1457;p64"/>
            <p:cNvSpPr/>
            <p:nvPr/>
          </p:nvSpPr>
          <p:spPr>
            <a:xfrm>
              <a:off x="3306175" y="3937675"/>
              <a:ext cx="342025" cy="172225"/>
            </a:xfrm>
            <a:custGeom>
              <a:avLst/>
              <a:gdLst/>
              <a:ahLst/>
              <a:cxnLst/>
              <a:rect l="l" t="t" r="r" b="b"/>
              <a:pathLst>
                <a:path w="13681" h="6889" extrusionOk="0">
                  <a:moveTo>
                    <a:pt x="2036" y="2115"/>
                  </a:moveTo>
                  <a:lnTo>
                    <a:pt x="2036" y="6360"/>
                  </a:lnTo>
                  <a:lnTo>
                    <a:pt x="983" y="6360"/>
                  </a:lnTo>
                  <a:lnTo>
                    <a:pt x="983" y="2115"/>
                  </a:lnTo>
                  <a:close/>
                  <a:moveTo>
                    <a:pt x="4691" y="538"/>
                  </a:moveTo>
                  <a:lnTo>
                    <a:pt x="4691" y="6360"/>
                  </a:lnTo>
                  <a:lnTo>
                    <a:pt x="3626" y="6360"/>
                  </a:lnTo>
                  <a:lnTo>
                    <a:pt x="3626" y="538"/>
                  </a:lnTo>
                  <a:close/>
                  <a:moveTo>
                    <a:pt x="7334" y="3180"/>
                  </a:moveTo>
                  <a:lnTo>
                    <a:pt x="7334" y="6360"/>
                  </a:lnTo>
                  <a:lnTo>
                    <a:pt x="6281" y="6360"/>
                  </a:lnTo>
                  <a:lnTo>
                    <a:pt x="6281" y="3180"/>
                  </a:lnTo>
                  <a:close/>
                  <a:moveTo>
                    <a:pt x="9989" y="538"/>
                  </a:moveTo>
                  <a:lnTo>
                    <a:pt x="9989" y="6360"/>
                  </a:lnTo>
                  <a:lnTo>
                    <a:pt x="8924" y="6360"/>
                  </a:lnTo>
                  <a:lnTo>
                    <a:pt x="8924" y="538"/>
                  </a:lnTo>
                  <a:close/>
                  <a:moveTo>
                    <a:pt x="12629" y="2115"/>
                  </a:moveTo>
                  <a:lnTo>
                    <a:pt x="12629" y="6360"/>
                  </a:lnTo>
                  <a:lnTo>
                    <a:pt x="11580" y="6360"/>
                  </a:lnTo>
                  <a:lnTo>
                    <a:pt x="11580" y="2115"/>
                  </a:lnTo>
                  <a:close/>
                  <a:moveTo>
                    <a:pt x="3364" y="0"/>
                  </a:moveTo>
                  <a:cubicBezTo>
                    <a:pt x="3211" y="0"/>
                    <a:pt x="3101" y="123"/>
                    <a:pt x="3101" y="262"/>
                  </a:cubicBezTo>
                  <a:lnTo>
                    <a:pt x="3101" y="6360"/>
                  </a:lnTo>
                  <a:lnTo>
                    <a:pt x="2573" y="6360"/>
                  </a:lnTo>
                  <a:lnTo>
                    <a:pt x="2573" y="1852"/>
                  </a:lnTo>
                  <a:cubicBezTo>
                    <a:pt x="2573" y="1713"/>
                    <a:pt x="2451" y="1590"/>
                    <a:pt x="2298" y="1590"/>
                  </a:cubicBezTo>
                  <a:lnTo>
                    <a:pt x="708" y="1590"/>
                  </a:lnTo>
                  <a:cubicBezTo>
                    <a:pt x="568" y="1590"/>
                    <a:pt x="446" y="1713"/>
                    <a:pt x="446" y="1852"/>
                  </a:cubicBezTo>
                  <a:lnTo>
                    <a:pt x="446" y="6360"/>
                  </a:lnTo>
                  <a:lnTo>
                    <a:pt x="293" y="6360"/>
                  </a:lnTo>
                  <a:cubicBezTo>
                    <a:pt x="167" y="6360"/>
                    <a:pt x="44" y="6457"/>
                    <a:pt x="31" y="6583"/>
                  </a:cubicBezTo>
                  <a:cubicBezTo>
                    <a:pt x="1" y="6749"/>
                    <a:pt x="127" y="6888"/>
                    <a:pt x="293" y="6888"/>
                  </a:cubicBezTo>
                  <a:lnTo>
                    <a:pt x="13322" y="6888"/>
                  </a:lnTo>
                  <a:cubicBezTo>
                    <a:pt x="13668" y="6872"/>
                    <a:pt x="13681" y="6374"/>
                    <a:pt x="13322" y="6360"/>
                  </a:cubicBezTo>
                  <a:lnTo>
                    <a:pt x="13170" y="6360"/>
                  </a:lnTo>
                  <a:lnTo>
                    <a:pt x="13170" y="1852"/>
                  </a:lnTo>
                  <a:cubicBezTo>
                    <a:pt x="13170" y="1713"/>
                    <a:pt x="13043" y="1590"/>
                    <a:pt x="12894" y="1590"/>
                  </a:cubicBezTo>
                  <a:lnTo>
                    <a:pt x="11301" y="1590"/>
                  </a:lnTo>
                  <a:cubicBezTo>
                    <a:pt x="11165" y="1590"/>
                    <a:pt x="11038" y="1713"/>
                    <a:pt x="11038" y="1852"/>
                  </a:cubicBezTo>
                  <a:lnTo>
                    <a:pt x="11038" y="6360"/>
                  </a:lnTo>
                  <a:lnTo>
                    <a:pt x="10514" y="6360"/>
                  </a:lnTo>
                  <a:lnTo>
                    <a:pt x="10514" y="262"/>
                  </a:lnTo>
                  <a:cubicBezTo>
                    <a:pt x="10514" y="123"/>
                    <a:pt x="10388" y="0"/>
                    <a:pt x="10252" y="0"/>
                  </a:cubicBezTo>
                  <a:lnTo>
                    <a:pt x="8662" y="0"/>
                  </a:lnTo>
                  <a:cubicBezTo>
                    <a:pt x="8509" y="0"/>
                    <a:pt x="8396" y="123"/>
                    <a:pt x="8396" y="262"/>
                  </a:cubicBezTo>
                  <a:lnTo>
                    <a:pt x="8396" y="6360"/>
                  </a:lnTo>
                  <a:lnTo>
                    <a:pt x="7872" y="6360"/>
                  </a:lnTo>
                  <a:lnTo>
                    <a:pt x="7872" y="2918"/>
                  </a:lnTo>
                  <a:cubicBezTo>
                    <a:pt x="7872" y="2765"/>
                    <a:pt x="7749" y="2656"/>
                    <a:pt x="7596" y="2656"/>
                  </a:cubicBezTo>
                  <a:lnTo>
                    <a:pt x="6006" y="2656"/>
                  </a:lnTo>
                  <a:cubicBezTo>
                    <a:pt x="5867" y="2656"/>
                    <a:pt x="5740" y="2765"/>
                    <a:pt x="5740" y="2918"/>
                  </a:cubicBezTo>
                  <a:lnTo>
                    <a:pt x="5740" y="6360"/>
                  </a:lnTo>
                  <a:lnTo>
                    <a:pt x="5216" y="6360"/>
                  </a:lnTo>
                  <a:lnTo>
                    <a:pt x="5216" y="262"/>
                  </a:lnTo>
                  <a:cubicBezTo>
                    <a:pt x="5216" y="123"/>
                    <a:pt x="5093" y="0"/>
                    <a:pt x="4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3320475" y="3831850"/>
              <a:ext cx="311475" cy="112400"/>
            </a:xfrm>
            <a:custGeom>
              <a:avLst/>
              <a:gdLst/>
              <a:ahLst/>
              <a:cxnLst/>
              <a:rect l="l" t="t" r="r" b="b"/>
              <a:pathLst>
                <a:path w="12459" h="4496" extrusionOk="0">
                  <a:moveTo>
                    <a:pt x="3578" y="525"/>
                  </a:moveTo>
                  <a:cubicBezTo>
                    <a:pt x="3801" y="525"/>
                    <a:pt x="3980" y="704"/>
                    <a:pt x="3980" y="927"/>
                  </a:cubicBezTo>
                  <a:cubicBezTo>
                    <a:pt x="3967" y="1189"/>
                    <a:pt x="3773" y="1320"/>
                    <a:pt x="3580" y="1320"/>
                  </a:cubicBezTo>
                  <a:cubicBezTo>
                    <a:pt x="3386" y="1320"/>
                    <a:pt x="3192" y="1189"/>
                    <a:pt x="3177" y="927"/>
                  </a:cubicBezTo>
                  <a:cubicBezTo>
                    <a:pt x="3177" y="704"/>
                    <a:pt x="3359" y="525"/>
                    <a:pt x="3578" y="525"/>
                  </a:cubicBezTo>
                  <a:close/>
                  <a:moveTo>
                    <a:pt x="8876" y="525"/>
                  </a:moveTo>
                  <a:cubicBezTo>
                    <a:pt x="9099" y="525"/>
                    <a:pt x="9278" y="704"/>
                    <a:pt x="9278" y="927"/>
                  </a:cubicBezTo>
                  <a:cubicBezTo>
                    <a:pt x="9265" y="1189"/>
                    <a:pt x="9071" y="1320"/>
                    <a:pt x="8878" y="1320"/>
                  </a:cubicBezTo>
                  <a:cubicBezTo>
                    <a:pt x="8684" y="1320"/>
                    <a:pt x="8490" y="1189"/>
                    <a:pt x="8475" y="927"/>
                  </a:cubicBezTo>
                  <a:cubicBezTo>
                    <a:pt x="8475" y="704"/>
                    <a:pt x="8654" y="525"/>
                    <a:pt x="8876" y="525"/>
                  </a:cubicBezTo>
                  <a:close/>
                  <a:moveTo>
                    <a:pt x="936" y="2115"/>
                  </a:moveTo>
                  <a:cubicBezTo>
                    <a:pt x="1145" y="2115"/>
                    <a:pt x="1324" y="2294"/>
                    <a:pt x="1324" y="2517"/>
                  </a:cubicBezTo>
                  <a:cubicBezTo>
                    <a:pt x="1318" y="2779"/>
                    <a:pt x="1124" y="2910"/>
                    <a:pt x="931" y="2910"/>
                  </a:cubicBezTo>
                  <a:cubicBezTo>
                    <a:pt x="738" y="2910"/>
                    <a:pt x="544" y="2779"/>
                    <a:pt x="538" y="2517"/>
                  </a:cubicBezTo>
                  <a:cubicBezTo>
                    <a:pt x="538" y="2294"/>
                    <a:pt x="717" y="2115"/>
                    <a:pt x="936" y="2115"/>
                  </a:cubicBezTo>
                  <a:close/>
                  <a:moveTo>
                    <a:pt x="11532" y="2115"/>
                  </a:moveTo>
                  <a:cubicBezTo>
                    <a:pt x="11754" y="2115"/>
                    <a:pt x="11920" y="2294"/>
                    <a:pt x="11920" y="2517"/>
                  </a:cubicBezTo>
                  <a:cubicBezTo>
                    <a:pt x="11914" y="2779"/>
                    <a:pt x="11720" y="2910"/>
                    <a:pt x="11525" y="2910"/>
                  </a:cubicBezTo>
                  <a:cubicBezTo>
                    <a:pt x="11331" y="2910"/>
                    <a:pt x="11137" y="2779"/>
                    <a:pt x="11130" y="2517"/>
                  </a:cubicBezTo>
                  <a:cubicBezTo>
                    <a:pt x="11130" y="2294"/>
                    <a:pt x="11310" y="2115"/>
                    <a:pt x="11532" y="2115"/>
                  </a:cubicBezTo>
                  <a:close/>
                  <a:moveTo>
                    <a:pt x="6234" y="3181"/>
                  </a:moveTo>
                  <a:cubicBezTo>
                    <a:pt x="6456" y="3181"/>
                    <a:pt x="6622" y="3360"/>
                    <a:pt x="6622" y="3569"/>
                  </a:cubicBezTo>
                  <a:cubicBezTo>
                    <a:pt x="6622" y="3788"/>
                    <a:pt x="6456" y="3968"/>
                    <a:pt x="6234" y="3968"/>
                  </a:cubicBezTo>
                  <a:cubicBezTo>
                    <a:pt x="5709" y="3954"/>
                    <a:pt x="5709" y="3194"/>
                    <a:pt x="6234" y="3181"/>
                  </a:cubicBezTo>
                  <a:close/>
                  <a:moveTo>
                    <a:pt x="3554" y="0"/>
                  </a:moveTo>
                  <a:cubicBezTo>
                    <a:pt x="2972" y="0"/>
                    <a:pt x="2531" y="589"/>
                    <a:pt x="2679" y="1163"/>
                  </a:cubicBezTo>
                  <a:lnTo>
                    <a:pt x="1560" y="1826"/>
                  </a:lnTo>
                  <a:cubicBezTo>
                    <a:pt x="1381" y="1660"/>
                    <a:pt x="1164" y="1585"/>
                    <a:pt x="949" y="1585"/>
                  </a:cubicBezTo>
                  <a:cubicBezTo>
                    <a:pt x="468" y="1585"/>
                    <a:pt x="1" y="1961"/>
                    <a:pt x="10" y="2517"/>
                  </a:cubicBezTo>
                  <a:cubicBezTo>
                    <a:pt x="10" y="3028"/>
                    <a:pt x="425" y="3443"/>
                    <a:pt x="936" y="3443"/>
                  </a:cubicBezTo>
                  <a:cubicBezTo>
                    <a:pt x="942" y="3443"/>
                    <a:pt x="949" y="3443"/>
                    <a:pt x="956" y="3443"/>
                  </a:cubicBezTo>
                  <a:cubicBezTo>
                    <a:pt x="1543" y="3443"/>
                    <a:pt x="1987" y="2856"/>
                    <a:pt x="1835" y="2281"/>
                  </a:cubicBezTo>
                  <a:lnTo>
                    <a:pt x="2958" y="1604"/>
                  </a:lnTo>
                  <a:cubicBezTo>
                    <a:pt x="3118" y="1765"/>
                    <a:pt x="3358" y="1853"/>
                    <a:pt x="3595" y="1853"/>
                  </a:cubicBezTo>
                  <a:cubicBezTo>
                    <a:pt x="3745" y="1853"/>
                    <a:pt x="3895" y="1818"/>
                    <a:pt x="4023" y="1743"/>
                  </a:cubicBezTo>
                  <a:lnTo>
                    <a:pt x="5417" y="3138"/>
                  </a:lnTo>
                  <a:cubicBezTo>
                    <a:pt x="5075" y="3730"/>
                    <a:pt x="5536" y="4496"/>
                    <a:pt x="6216" y="4496"/>
                  </a:cubicBezTo>
                  <a:cubicBezTo>
                    <a:pt x="6222" y="4496"/>
                    <a:pt x="6228" y="4495"/>
                    <a:pt x="6234" y="4495"/>
                  </a:cubicBezTo>
                  <a:cubicBezTo>
                    <a:pt x="6240" y="4495"/>
                    <a:pt x="6246" y="4496"/>
                    <a:pt x="6252" y="4496"/>
                  </a:cubicBezTo>
                  <a:cubicBezTo>
                    <a:pt x="6935" y="4496"/>
                    <a:pt x="7380" y="3730"/>
                    <a:pt x="7051" y="3138"/>
                  </a:cubicBezTo>
                  <a:lnTo>
                    <a:pt x="8435" y="1743"/>
                  </a:lnTo>
                  <a:cubicBezTo>
                    <a:pt x="8563" y="1818"/>
                    <a:pt x="8712" y="1853"/>
                    <a:pt x="8862" y="1853"/>
                  </a:cubicBezTo>
                  <a:cubicBezTo>
                    <a:pt x="9099" y="1853"/>
                    <a:pt x="9338" y="1765"/>
                    <a:pt x="9500" y="1604"/>
                  </a:cubicBezTo>
                  <a:lnTo>
                    <a:pt x="10632" y="2281"/>
                  </a:lnTo>
                  <a:cubicBezTo>
                    <a:pt x="10481" y="2856"/>
                    <a:pt x="10928" y="3443"/>
                    <a:pt x="11512" y="3443"/>
                  </a:cubicBezTo>
                  <a:cubicBezTo>
                    <a:pt x="11519" y="3443"/>
                    <a:pt x="11525" y="3443"/>
                    <a:pt x="11532" y="3443"/>
                  </a:cubicBezTo>
                  <a:cubicBezTo>
                    <a:pt x="12043" y="3443"/>
                    <a:pt x="12458" y="3028"/>
                    <a:pt x="12458" y="2517"/>
                  </a:cubicBezTo>
                  <a:cubicBezTo>
                    <a:pt x="12458" y="1961"/>
                    <a:pt x="11996" y="1585"/>
                    <a:pt x="11519" y="1585"/>
                  </a:cubicBezTo>
                  <a:cubicBezTo>
                    <a:pt x="11306" y="1585"/>
                    <a:pt x="11090" y="1660"/>
                    <a:pt x="10911" y="1826"/>
                  </a:cubicBezTo>
                  <a:lnTo>
                    <a:pt x="9776" y="1163"/>
                  </a:lnTo>
                  <a:cubicBezTo>
                    <a:pt x="9927" y="589"/>
                    <a:pt x="9483" y="0"/>
                    <a:pt x="8901" y="0"/>
                  </a:cubicBezTo>
                  <a:cubicBezTo>
                    <a:pt x="8892" y="0"/>
                    <a:pt x="8884" y="0"/>
                    <a:pt x="8876" y="1"/>
                  </a:cubicBezTo>
                  <a:cubicBezTo>
                    <a:pt x="8869" y="0"/>
                    <a:pt x="8862" y="0"/>
                    <a:pt x="8855" y="0"/>
                  </a:cubicBezTo>
                  <a:cubicBezTo>
                    <a:pt x="8176" y="0"/>
                    <a:pt x="7731" y="767"/>
                    <a:pt x="8060" y="1368"/>
                  </a:cubicBezTo>
                  <a:lnTo>
                    <a:pt x="6679" y="2766"/>
                  </a:lnTo>
                  <a:cubicBezTo>
                    <a:pt x="6546" y="2690"/>
                    <a:pt x="6387" y="2651"/>
                    <a:pt x="6229" y="2651"/>
                  </a:cubicBezTo>
                  <a:cubicBezTo>
                    <a:pt x="6072" y="2651"/>
                    <a:pt x="5917" y="2690"/>
                    <a:pt x="5792" y="2766"/>
                  </a:cubicBezTo>
                  <a:lnTo>
                    <a:pt x="4395" y="1368"/>
                  </a:lnTo>
                  <a:cubicBezTo>
                    <a:pt x="4723" y="767"/>
                    <a:pt x="4282" y="0"/>
                    <a:pt x="3600" y="0"/>
                  </a:cubicBezTo>
                  <a:cubicBezTo>
                    <a:pt x="3593" y="0"/>
                    <a:pt x="3586" y="0"/>
                    <a:pt x="3578" y="1"/>
                  </a:cubicBezTo>
                  <a:cubicBezTo>
                    <a:pt x="3570" y="0"/>
                    <a:pt x="3562" y="0"/>
                    <a:pt x="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64"/>
          <p:cNvGrpSpPr/>
          <p:nvPr/>
        </p:nvGrpSpPr>
        <p:grpSpPr>
          <a:xfrm>
            <a:off x="1449813" y="3153063"/>
            <a:ext cx="338975" cy="338725"/>
            <a:chOff x="2528475" y="3801550"/>
            <a:chExt cx="338975" cy="338725"/>
          </a:xfrm>
        </p:grpSpPr>
        <p:sp>
          <p:nvSpPr>
            <p:cNvPr id="1460" name="Google Shape;1460;p64"/>
            <p:cNvSpPr/>
            <p:nvPr/>
          </p:nvSpPr>
          <p:spPr>
            <a:xfrm>
              <a:off x="2528475" y="3801550"/>
              <a:ext cx="338975" cy="338725"/>
            </a:xfrm>
            <a:custGeom>
              <a:avLst/>
              <a:gdLst/>
              <a:ahLst/>
              <a:cxnLst/>
              <a:rect l="l" t="t" r="r" b="b"/>
              <a:pathLst>
                <a:path w="13559" h="13549" extrusionOk="0">
                  <a:moveTo>
                    <a:pt x="9575" y="506"/>
                  </a:moveTo>
                  <a:cubicBezTo>
                    <a:pt x="10308" y="506"/>
                    <a:pt x="10902" y="1100"/>
                    <a:pt x="10902" y="1833"/>
                  </a:cubicBezTo>
                  <a:cubicBezTo>
                    <a:pt x="10902" y="2511"/>
                    <a:pt x="10099" y="3453"/>
                    <a:pt x="9575" y="4034"/>
                  </a:cubicBezTo>
                  <a:cubicBezTo>
                    <a:pt x="9063" y="3453"/>
                    <a:pt x="8260" y="2511"/>
                    <a:pt x="8260" y="1833"/>
                  </a:cubicBezTo>
                  <a:cubicBezTo>
                    <a:pt x="8260" y="1100"/>
                    <a:pt x="8854" y="506"/>
                    <a:pt x="9575" y="506"/>
                  </a:cubicBezTo>
                  <a:close/>
                  <a:moveTo>
                    <a:pt x="7845" y="2428"/>
                  </a:moveTo>
                  <a:cubicBezTo>
                    <a:pt x="7902" y="2594"/>
                    <a:pt x="7998" y="2773"/>
                    <a:pt x="8094" y="2955"/>
                  </a:cubicBezTo>
                  <a:lnTo>
                    <a:pt x="1329" y="2955"/>
                  </a:lnTo>
                  <a:cubicBezTo>
                    <a:pt x="1179" y="2955"/>
                    <a:pt x="1067" y="3065"/>
                    <a:pt x="1067" y="3218"/>
                  </a:cubicBezTo>
                  <a:lnTo>
                    <a:pt x="1067" y="9844"/>
                  </a:lnTo>
                  <a:lnTo>
                    <a:pt x="529" y="9844"/>
                  </a:lnTo>
                  <a:lnTo>
                    <a:pt x="529" y="2690"/>
                  </a:lnTo>
                  <a:cubicBezTo>
                    <a:pt x="529" y="2540"/>
                    <a:pt x="652" y="2428"/>
                    <a:pt x="791" y="2428"/>
                  </a:cubicBezTo>
                  <a:close/>
                  <a:moveTo>
                    <a:pt x="11981" y="3480"/>
                  </a:moveTo>
                  <a:lnTo>
                    <a:pt x="11981" y="9844"/>
                  </a:lnTo>
                  <a:lnTo>
                    <a:pt x="1594" y="9844"/>
                  </a:lnTo>
                  <a:lnTo>
                    <a:pt x="1594" y="3480"/>
                  </a:lnTo>
                  <a:lnTo>
                    <a:pt x="8439" y="3480"/>
                  </a:lnTo>
                  <a:cubicBezTo>
                    <a:pt x="8702" y="3838"/>
                    <a:pt x="8980" y="4170"/>
                    <a:pt x="9229" y="4433"/>
                  </a:cubicBezTo>
                  <a:lnTo>
                    <a:pt x="8038" y="5624"/>
                  </a:lnTo>
                  <a:lnTo>
                    <a:pt x="7194" y="4781"/>
                  </a:lnTo>
                  <a:cubicBezTo>
                    <a:pt x="7146" y="4731"/>
                    <a:pt x="7077" y="4707"/>
                    <a:pt x="7009" y="4707"/>
                  </a:cubicBezTo>
                  <a:cubicBezTo>
                    <a:pt x="6940" y="4707"/>
                    <a:pt x="6871" y="4731"/>
                    <a:pt x="6823" y="4781"/>
                  </a:cubicBezTo>
                  <a:lnTo>
                    <a:pt x="5063" y="6551"/>
                  </a:lnTo>
                  <a:lnTo>
                    <a:pt x="4220" y="5694"/>
                  </a:lnTo>
                  <a:cubicBezTo>
                    <a:pt x="4165" y="5644"/>
                    <a:pt x="4096" y="5619"/>
                    <a:pt x="4029" y="5619"/>
                  </a:cubicBezTo>
                  <a:cubicBezTo>
                    <a:pt x="3962" y="5619"/>
                    <a:pt x="3896" y="5644"/>
                    <a:pt x="3848" y="5694"/>
                  </a:cubicBezTo>
                  <a:lnTo>
                    <a:pt x="2643" y="6883"/>
                  </a:lnTo>
                  <a:lnTo>
                    <a:pt x="2643" y="4283"/>
                  </a:lnTo>
                  <a:cubicBezTo>
                    <a:pt x="2643" y="4157"/>
                    <a:pt x="2560" y="4034"/>
                    <a:pt x="2424" y="4018"/>
                  </a:cubicBezTo>
                  <a:cubicBezTo>
                    <a:pt x="2409" y="4015"/>
                    <a:pt x="2395" y="4014"/>
                    <a:pt x="2380" y="4014"/>
                  </a:cubicBezTo>
                  <a:cubicBezTo>
                    <a:pt x="2234" y="4014"/>
                    <a:pt x="2119" y="4132"/>
                    <a:pt x="2119" y="4283"/>
                  </a:cubicBezTo>
                  <a:lnTo>
                    <a:pt x="2119" y="9040"/>
                  </a:lnTo>
                  <a:cubicBezTo>
                    <a:pt x="2119" y="9193"/>
                    <a:pt x="2242" y="9302"/>
                    <a:pt x="2381" y="9302"/>
                  </a:cubicBezTo>
                  <a:lnTo>
                    <a:pt x="11178" y="9302"/>
                  </a:lnTo>
                  <a:cubicBezTo>
                    <a:pt x="11556" y="9290"/>
                    <a:pt x="11525" y="8777"/>
                    <a:pt x="11153" y="8777"/>
                  </a:cubicBezTo>
                  <a:cubicBezTo>
                    <a:pt x="11143" y="8777"/>
                    <a:pt x="11132" y="8777"/>
                    <a:pt x="11122" y="8778"/>
                  </a:cubicBezTo>
                  <a:lnTo>
                    <a:pt x="11122" y="8529"/>
                  </a:lnTo>
                  <a:cubicBezTo>
                    <a:pt x="11122" y="8390"/>
                    <a:pt x="11025" y="8267"/>
                    <a:pt x="10902" y="8250"/>
                  </a:cubicBezTo>
                  <a:cubicBezTo>
                    <a:pt x="10888" y="8248"/>
                    <a:pt x="10873" y="8247"/>
                    <a:pt x="10858" y="8247"/>
                  </a:cubicBezTo>
                  <a:cubicBezTo>
                    <a:pt x="10713" y="8247"/>
                    <a:pt x="10597" y="8365"/>
                    <a:pt x="10597" y="8516"/>
                  </a:cubicBezTo>
                  <a:lnTo>
                    <a:pt x="10597" y="8778"/>
                  </a:lnTo>
                  <a:lnTo>
                    <a:pt x="9907" y="8778"/>
                  </a:lnTo>
                  <a:lnTo>
                    <a:pt x="9907" y="8529"/>
                  </a:lnTo>
                  <a:cubicBezTo>
                    <a:pt x="9907" y="8390"/>
                    <a:pt x="9810" y="8267"/>
                    <a:pt x="9684" y="8250"/>
                  </a:cubicBezTo>
                  <a:cubicBezTo>
                    <a:pt x="9669" y="8248"/>
                    <a:pt x="9655" y="8247"/>
                    <a:pt x="9640" y="8247"/>
                  </a:cubicBezTo>
                  <a:cubicBezTo>
                    <a:pt x="9494" y="8247"/>
                    <a:pt x="9379" y="8365"/>
                    <a:pt x="9379" y="8516"/>
                  </a:cubicBezTo>
                  <a:lnTo>
                    <a:pt x="9379" y="8778"/>
                  </a:lnTo>
                  <a:lnTo>
                    <a:pt x="8688" y="8778"/>
                  </a:lnTo>
                  <a:lnTo>
                    <a:pt x="8688" y="8529"/>
                  </a:lnTo>
                  <a:cubicBezTo>
                    <a:pt x="8688" y="8390"/>
                    <a:pt x="8592" y="8267"/>
                    <a:pt x="8466" y="8250"/>
                  </a:cubicBezTo>
                  <a:cubicBezTo>
                    <a:pt x="8451" y="8248"/>
                    <a:pt x="8436" y="8247"/>
                    <a:pt x="8422" y="8247"/>
                  </a:cubicBezTo>
                  <a:cubicBezTo>
                    <a:pt x="8277" y="8247"/>
                    <a:pt x="8164" y="8365"/>
                    <a:pt x="8164" y="8516"/>
                  </a:cubicBezTo>
                  <a:lnTo>
                    <a:pt x="8164" y="8778"/>
                  </a:lnTo>
                  <a:lnTo>
                    <a:pt x="7470" y="8778"/>
                  </a:lnTo>
                  <a:lnTo>
                    <a:pt x="7470" y="8529"/>
                  </a:lnTo>
                  <a:cubicBezTo>
                    <a:pt x="7470" y="8390"/>
                    <a:pt x="7374" y="8267"/>
                    <a:pt x="7251" y="8250"/>
                  </a:cubicBezTo>
                  <a:cubicBezTo>
                    <a:pt x="7236" y="8248"/>
                    <a:pt x="7221" y="8247"/>
                    <a:pt x="7207" y="8247"/>
                  </a:cubicBezTo>
                  <a:cubicBezTo>
                    <a:pt x="7061" y="8247"/>
                    <a:pt x="6946" y="8365"/>
                    <a:pt x="6946" y="8516"/>
                  </a:cubicBezTo>
                  <a:lnTo>
                    <a:pt x="6946" y="8778"/>
                  </a:lnTo>
                  <a:lnTo>
                    <a:pt x="6282" y="8778"/>
                  </a:lnTo>
                  <a:lnTo>
                    <a:pt x="6282" y="8529"/>
                  </a:lnTo>
                  <a:cubicBezTo>
                    <a:pt x="6282" y="8390"/>
                    <a:pt x="6185" y="8267"/>
                    <a:pt x="6059" y="8250"/>
                  </a:cubicBezTo>
                  <a:cubicBezTo>
                    <a:pt x="6044" y="8248"/>
                    <a:pt x="6030" y="8247"/>
                    <a:pt x="6015" y="8247"/>
                  </a:cubicBezTo>
                  <a:cubicBezTo>
                    <a:pt x="5870" y="8247"/>
                    <a:pt x="5757" y="8365"/>
                    <a:pt x="5757" y="8516"/>
                  </a:cubicBezTo>
                  <a:lnTo>
                    <a:pt x="5757" y="8778"/>
                  </a:lnTo>
                  <a:lnTo>
                    <a:pt x="5063" y="8778"/>
                  </a:lnTo>
                  <a:lnTo>
                    <a:pt x="5063" y="8529"/>
                  </a:lnTo>
                  <a:cubicBezTo>
                    <a:pt x="5063" y="8390"/>
                    <a:pt x="4967" y="8267"/>
                    <a:pt x="4831" y="8250"/>
                  </a:cubicBezTo>
                  <a:cubicBezTo>
                    <a:pt x="4817" y="8248"/>
                    <a:pt x="4803" y="8247"/>
                    <a:pt x="4790" y="8247"/>
                  </a:cubicBezTo>
                  <a:cubicBezTo>
                    <a:pt x="4652" y="8247"/>
                    <a:pt x="4526" y="8365"/>
                    <a:pt x="4526" y="8516"/>
                  </a:cubicBezTo>
                  <a:lnTo>
                    <a:pt x="4526" y="8778"/>
                  </a:lnTo>
                  <a:lnTo>
                    <a:pt x="3848" y="8778"/>
                  </a:lnTo>
                  <a:lnTo>
                    <a:pt x="3848" y="8529"/>
                  </a:lnTo>
                  <a:cubicBezTo>
                    <a:pt x="3848" y="8390"/>
                    <a:pt x="3752" y="8267"/>
                    <a:pt x="3613" y="8250"/>
                  </a:cubicBezTo>
                  <a:cubicBezTo>
                    <a:pt x="3599" y="8248"/>
                    <a:pt x="3585" y="8247"/>
                    <a:pt x="3572" y="8247"/>
                  </a:cubicBezTo>
                  <a:cubicBezTo>
                    <a:pt x="3434" y="8247"/>
                    <a:pt x="3307" y="8365"/>
                    <a:pt x="3307" y="8516"/>
                  </a:cubicBezTo>
                  <a:lnTo>
                    <a:pt x="3307" y="8778"/>
                  </a:lnTo>
                  <a:lnTo>
                    <a:pt x="2630" y="8778"/>
                  </a:lnTo>
                  <a:lnTo>
                    <a:pt x="2630" y="7629"/>
                  </a:lnTo>
                  <a:lnTo>
                    <a:pt x="4014" y="6245"/>
                  </a:lnTo>
                  <a:lnTo>
                    <a:pt x="4858" y="7088"/>
                  </a:lnTo>
                  <a:cubicBezTo>
                    <a:pt x="4912" y="7145"/>
                    <a:pt x="4981" y="7173"/>
                    <a:pt x="5050" y="7173"/>
                  </a:cubicBezTo>
                  <a:cubicBezTo>
                    <a:pt x="5120" y="7173"/>
                    <a:pt x="5189" y="7145"/>
                    <a:pt x="5246" y="7088"/>
                  </a:cubicBezTo>
                  <a:lnTo>
                    <a:pt x="7002" y="5332"/>
                  </a:lnTo>
                  <a:lnTo>
                    <a:pt x="7845" y="6175"/>
                  </a:lnTo>
                  <a:cubicBezTo>
                    <a:pt x="7893" y="6232"/>
                    <a:pt x="7959" y="6260"/>
                    <a:pt x="8026" y="6260"/>
                  </a:cubicBezTo>
                  <a:cubicBezTo>
                    <a:pt x="8093" y="6260"/>
                    <a:pt x="8162" y="6232"/>
                    <a:pt x="8217" y="6175"/>
                  </a:cubicBezTo>
                  <a:cubicBezTo>
                    <a:pt x="8937" y="5458"/>
                    <a:pt x="10736" y="3480"/>
                    <a:pt x="10736" y="3480"/>
                  </a:cubicBezTo>
                  <a:close/>
                  <a:moveTo>
                    <a:pt x="12768" y="2428"/>
                  </a:moveTo>
                  <a:cubicBezTo>
                    <a:pt x="12921" y="2428"/>
                    <a:pt x="13030" y="2540"/>
                    <a:pt x="13030" y="2690"/>
                  </a:cubicBezTo>
                  <a:lnTo>
                    <a:pt x="13030" y="9844"/>
                  </a:lnTo>
                  <a:lnTo>
                    <a:pt x="12506" y="9844"/>
                  </a:lnTo>
                  <a:lnTo>
                    <a:pt x="12506" y="3218"/>
                  </a:lnTo>
                  <a:cubicBezTo>
                    <a:pt x="12506" y="3065"/>
                    <a:pt x="12383" y="2955"/>
                    <a:pt x="12244" y="2955"/>
                  </a:cubicBezTo>
                  <a:lnTo>
                    <a:pt x="11095" y="2955"/>
                  </a:lnTo>
                  <a:cubicBezTo>
                    <a:pt x="11191" y="2773"/>
                    <a:pt x="11274" y="2594"/>
                    <a:pt x="11331" y="2428"/>
                  </a:cubicBezTo>
                  <a:close/>
                  <a:moveTo>
                    <a:pt x="13030" y="10368"/>
                  </a:moveTo>
                  <a:lnTo>
                    <a:pt x="13030" y="10630"/>
                  </a:lnTo>
                  <a:cubicBezTo>
                    <a:pt x="13030" y="10783"/>
                    <a:pt x="12921" y="10893"/>
                    <a:pt x="12768" y="10893"/>
                  </a:cubicBezTo>
                  <a:lnTo>
                    <a:pt x="791" y="10893"/>
                  </a:lnTo>
                  <a:cubicBezTo>
                    <a:pt x="652" y="10893"/>
                    <a:pt x="529" y="10783"/>
                    <a:pt x="529" y="10630"/>
                  </a:cubicBezTo>
                  <a:lnTo>
                    <a:pt x="529" y="10368"/>
                  </a:lnTo>
                  <a:close/>
                  <a:moveTo>
                    <a:pt x="7596" y="11434"/>
                  </a:moveTo>
                  <a:lnTo>
                    <a:pt x="8011" y="13024"/>
                  </a:lnTo>
                  <a:lnTo>
                    <a:pt x="5535" y="13024"/>
                  </a:lnTo>
                  <a:lnTo>
                    <a:pt x="5950" y="11434"/>
                  </a:lnTo>
                  <a:close/>
                  <a:moveTo>
                    <a:pt x="9593" y="0"/>
                  </a:moveTo>
                  <a:cubicBezTo>
                    <a:pt x="8675" y="0"/>
                    <a:pt x="7756" y="630"/>
                    <a:pt x="7736" y="1890"/>
                  </a:cubicBezTo>
                  <a:lnTo>
                    <a:pt x="791" y="1890"/>
                  </a:lnTo>
                  <a:cubicBezTo>
                    <a:pt x="363" y="1890"/>
                    <a:pt x="1" y="2248"/>
                    <a:pt x="1" y="2690"/>
                  </a:cubicBezTo>
                  <a:lnTo>
                    <a:pt x="1" y="10630"/>
                  </a:lnTo>
                  <a:cubicBezTo>
                    <a:pt x="1" y="11072"/>
                    <a:pt x="363" y="11434"/>
                    <a:pt x="791" y="11434"/>
                  </a:cubicBezTo>
                  <a:lnTo>
                    <a:pt x="5412" y="11434"/>
                  </a:lnTo>
                  <a:lnTo>
                    <a:pt x="4997" y="13024"/>
                  </a:lnTo>
                  <a:lnTo>
                    <a:pt x="4648" y="13024"/>
                  </a:lnTo>
                  <a:cubicBezTo>
                    <a:pt x="4303" y="13024"/>
                    <a:pt x="4303" y="13535"/>
                    <a:pt x="4648" y="13548"/>
                  </a:cubicBezTo>
                  <a:lnTo>
                    <a:pt x="8897" y="13548"/>
                  </a:lnTo>
                  <a:cubicBezTo>
                    <a:pt x="9243" y="13535"/>
                    <a:pt x="9243" y="13037"/>
                    <a:pt x="8897" y="13024"/>
                  </a:cubicBezTo>
                  <a:lnTo>
                    <a:pt x="8565" y="13024"/>
                  </a:lnTo>
                  <a:lnTo>
                    <a:pt x="8134" y="11434"/>
                  </a:lnTo>
                  <a:lnTo>
                    <a:pt x="12768" y="11434"/>
                  </a:lnTo>
                  <a:cubicBezTo>
                    <a:pt x="13213" y="11434"/>
                    <a:pt x="13558" y="11072"/>
                    <a:pt x="13558" y="10630"/>
                  </a:cubicBezTo>
                  <a:lnTo>
                    <a:pt x="13558" y="2690"/>
                  </a:lnTo>
                  <a:cubicBezTo>
                    <a:pt x="13558" y="2248"/>
                    <a:pt x="13213" y="1890"/>
                    <a:pt x="12768" y="1890"/>
                  </a:cubicBezTo>
                  <a:lnTo>
                    <a:pt x="11440" y="1890"/>
                  </a:lnTo>
                  <a:cubicBezTo>
                    <a:pt x="11427" y="630"/>
                    <a:pt x="10511" y="0"/>
                    <a:pt x="9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4"/>
            <p:cNvSpPr/>
            <p:nvPr/>
          </p:nvSpPr>
          <p:spPr>
            <a:xfrm>
              <a:off x="2741525" y="3827300"/>
              <a:ext cx="46325" cy="39850"/>
            </a:xfrm>
            <a:custGeom>
              <a:avLst/>
              <a:gdLst/>
              <a:ahLst/>
              <a:cxnLst/>
              <a:rect l="l" t="t" r="r" b="b"/>
              <a:pathLst>
                <a:path w="1853" h="1594" extrusionOk="0">
                  <a:moveTo>
                    <a:pt x="1053" y="528"/>
                  </a:moveTo>
                  <a:cubicBezTo>
                    <a:pt x="1411" y="541"/>
                    <a:pt x="1411" y="1052"/>
                    <a:pt x="1053" y="1066"/>
                  </a:cubicBezTo>
                  <a:cubicBezTo>
                    <a:pt x="913" y="1066"/>
                    <a:pt x="790" y="943"/>
                    <a:pt x="790" y="803"/>
                  </a:cubicBezTo>
                  <a:cubicBezTo>
                    <a:pt x="790" y="651"/>
                    <a:pt x="913" y="528"/>
                    <a:pt x="1053" y="528"/>
                  </a:cubicBezTo>
                  <a:close/>
                  <a:moveTo>
                    <a:pt x="1053" y="0"/>
                  </a:moveTo>
                  <a:cubicBezTo>
                    <a:pt x="0" y="43"/>
                    <a:pt x="0" y="1550"/>
                    <a:pt x="1053" y="1593"/>
                  </a:cubicBezTo>
                  <a:cubicBezTo>
                    <a:pt x="1494" y="1593"/>
                    <a:pt x="1853" y="1232"/>
                    <a:pt x="1853" y="803"/>
                  </a:cubicBezTo>
                  <a:cubicBezTo>
                    <a:pt x="1853" y="362"/>
                    <a:pt x="1494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64"/>
          <p:cNvGrpSpPr/>
          <p:nvPr/>
        </p:nvGrpSpPr>
        <p:grpSpPr>
          <a:xfrm>
            <a:off x="3427700" y="3152988"/>
            <a:ext cx="310900" cy="338875"/>
            <a:chOff x="1823825" y="3801400"/>
            <a:chExt cx="310900" cy="338875"/>
          </a:xfrm>
        </p:grpSpPr>
        <p:sp>
          <p:nvSpPr>
            <p:cNvPr id="1463" name="Google Shape;1463;p64"/>
            <p:cNvSpPr/>
            <p:nvPr/>
          </p:nvSpPr>
          <p:spPr>
            <a:xfrm>
              <a:off x="1823825" y="3801400"/>
              <a:ext cx="310900" cy="338875"/>
            </a:xfrm>
            <a:custGeom>
              <a:avLst/>
              <a:gdLst/>
              <a:ahLst/>
              <a:cxnLst/>
              <a:rect l="l" t="t" r="r" b="b"/>
              <a:pathLst>
                <a:path w="12436" h="13555" extrusionOk="0">
                  <a:moveTo>
                    <a:pt x="7689" y="525"/>
                  </a:moveTo>
                  <a:cubicBezTo>
                    <a:pt x="7828" y="525"/>
                    <a:pt x="7954" y="651"/>
                    <a:pt x="7954" y="787"/>
                  </a:cubicBezTo>
                  <a:lnTo>
                    <a:pt x="7954" y="1053"/>
                  </a:lnTo>
                  <a:lnTo>
                    <a:pt x="5823" y="1053"/>
                  </a:lnTo>
                  <a:cubicBezTo>
                    <a:pt x="5683" y="1053"/>
                    <a:pt x="5574" y="1176"/>
                    <a:pt x="5561" y="1328"/>
                  </a:cubicBezTo>
                  <a:cubicBezTo>
                    <a:pt x="5561" y="1468"/>
                    <a:pt x="5448" y="1590"/>
                    <a:pt x="5298" y="1590"/>
                  </a:cubicBezTo>
                  <a:lnTo>
                    <a:pt x="3181" y="1590"/>
                  </a:lnTo>
                  <a:cubicBezTo>
                    <a:pt x="3028" y="1590"/>
                    <a:pt x="2918" y="1468"/>
                    <a:pt x="2918" y="1315"/>
                  </a:cubicBezTo>
                  <a:cubicBezTo>
                    <a:pt x="2918" y="1176"/>
                    <a:pt x="2792" y="1053"/>
                    <a:pt x="2656" y="1053"/>
                  </a:cubicBezTo>
                  <a:lnTo>
                    <a:pt x="538" y="1053"/>
                  </a:lnTo>
                  <a:lnTo>
                    <a:pt x="538" y="787"/>
                  </a:lnTo>
                  <a:cubicBezTo>
                    <a:pt x="538" y="651"/>
                    <a:pt x="651" y="525"/>
                    <a:pt x="800" y="525"/>
                  </a:cubicBezTo>
                  <a:close/>
                  <a:moveTo>
                    <a:pt x="6098" y="5298"/>
                  </a:moveTo>
                  <a:lnTo>
                    <a:pt x="6098" y="10165"/>
                  </a:lnTo>
                  <a:lnTo>
                    <a:pt x="5033" y="10165"/>
                  </a:lnTo>
                  <a:lnTo>
                    <a:pt x="5033" y="5298"/>
                  </a:lnTo>
                  <a:close/>
                  <a:moveTo>
                    <a:pt x="8741" y="3390"/>
                  </a:moveTo>
                  <a:lnTo>
                    <a:pt x="8741" y="10165"/>
                  </a:lnTo>
                  <a:lnTo>
                    <a:pt x="7689" y="10165"/>
                  </a:lnTo>
                  <a:lnTo>
                    <a:pt x="7689" y="3390"/>
                  </a:lnTo>
                  <a:close/>
                  <a:moveTo>
                    <a:pt x="11396" y="7207"/>
                  </a:moveTo>
                  <a:lnTo>
                    <a:pt x="11396" y="10165"/>
                  </a:lnTo>
                  <a:lnTo>
                    <a:pt x="10331" y="10165"/>
                  </a:lnTo>
                  <a:lnTo>
                    <a:pt x="10331" y="7207"/>
                  </a:lnTo>
                  <a:close/>
                  <a:moveTo>
                    <a:pt x="7954" y="1590"/>
                  </a:moveTo>
                  <a:lnTo>
                    <a:pt x="7954" y="2862"/>
                  </a:lnTo>
                  <a:lnTo>
                    <a:pt x="7413" y="2862"/>
                  </a:lnTo>
                  <a:cubicBezTo>
                    <a:pt x="7274" y="2862"/>
                    <a:pt x="7151" y="2975"/>
                    <a:pt x="7151" y="3127"/>
                  </a:cubicBezTo>
                  <a:lnTo>
                    <a:pt x="7151" y="10165"/>
                  </a:lnTo>
                  <a:lnTo>
                    <a:pt x="6626" y="10165"/>
                  </a:lnTo>
                  <a:lnTo>
                    <a:pt x="6626" y="5036"/>
                  </a:lnTo>
                  <a:cubicBezTo>
                    <a:pt x="6626" y="4883"/>
                    <a:pt x="6500" y="4771"/>
                    <a:pt x="6361" y="4771"/>
                  </a:cubicBezTo>
                  <a:lnTo>
                    <a:pt x="4771" y="4771"/>
                  </a:lnTo>
                  <a:cubicBezTo>
                    <a:pt x="4618" y="4771"/>
                    <a:pt x="4508" y="4883"/>
                    <a:pt x="4508" y="5036"/>
                  </a:cubicBezTo>
                  <a:lnTo>
                    <a:pt x="4508" y="10165"/>
                  </a:lnTo>
                  <a:lnTo>
                    <a:pt x="4356" y="10165"/>
                  </a:lnTo>
                  <a:cubicBezTo>
                    <a:pt x="4220" y="10165"/>
                    <a:pt x="4107" y="10265"/>
                    <a:pt x="4080" y="10387"/>
                  </a:cubicBezTo>
                  <a:cubicBezTo>
                    <a:pt x="4067" y="10553"/>
                    <a:pt x="4190" y="10693"/>
                    <a:pt x="4342" y="10693"/>
                  </a:cubicBezTo>
                  <a:lnTo>
                    <a:pt x="7954" y="10693"/>
                  </a:lnTo>
                  <a:lnTo>
                    <a:pt x="7954" y="11964"/>
                  </a:lnTo>
                  <a:lnTo>
                    <a:pt x="538" y="11964"/>
                  </a:lnTo>
                  <a:lnTo>
                    <a:pt x="538" y="1590"/>
                  </a:lnTo>
                  <a:lnTo>
                    <a:pt x="2434" y="1590"/>
                  </a:lnTo>
                  <a:cubicBezTo>
                    <a:pt x="2543" y="1896"/>
                    <a:pt x="2835" y="2115"/>
                    <a:pt x="3181" y="2115"/>
                  </a:cubicBezTo>
                  <a:lnTo>
                    <a:pt x="5298" y="2115"/>
                  </a:lnTo>
                  <a:cubicBezTo>
                    <a:pt x="5644" y="2115"/>
                    <a:pt x="5946" y="1896"/>
                    <a:pt x="6045" y="1590"/>
                  </a:cubicBezTo>
                  <a:close/>
                  <a:moveTo>
                    <a:pt x="7954" y="12505"/>
                  </a:moveTo>
                  <a:lnTo>
                    <a:pt x="7954" y="12767"/>
                  </a:lnTo>
                  <a:cubicBezTo>
                    <a:pt x="7954" y="12904"/>
                    <a:pt x="7828" y="13030"/>
                    <a:pt x="7689" y="13030"/>
                  </a:cubicBezTo>
                  <a:lnTo>
                    <a:pt x="800" y="13030"/>
                  </a:lnTo>
                  <a:cubicBezTo>
                    <a:pt x="651" y="13030"/>
                    <a:pt x="538" y="12904"/>
                    <a:pt x="538" y="12767"/>
                  </a:cubicBezTo>
                  <a:lnTo>
                    <a:pt x="538" y="12505"/>
                  </a:lnTo>
                  <a:close/>
                  <a:moveTo>
                    <a:pt x="800" y="0"/>
                  </a:moveTo>
                  <a:cubicBezTo>
                    <a:pt x="359" y="0"/>
                    <a:pt x="0" y="359"/>
                    <a:pt x="0" y="787"/>
                  </a:cubicBezTo>
                  <a:lnTo>
                    <a:pt x="0" y="12767"/>
                  </a:lnTo>
                  <a:cubicBezTo>
                    <a:pt x="0" y="13209"/>
                    <a:pt x="359" y="13554"/>
                    <a:pt x="800" y="13554"/>
                  </a:cubicBezTo>
                  <a:lnTo>
                    <a:pt x="7689" y="13554"/>
                  </a:lnTo>
                  <a:cubicBezTo>
                    <a:pt x="8120" y="13554"/>
                    <a:pt x="8479" y="13209"/>
                    <a:pt x="8479" y="12767"/>
                  </a:cubicBezTo>
                  <a:lnTo>
                    <a:pt x="8479" y="10693"/>
                  </a:lnTo>
                  <a:lnTo>
                    <a:pt x="12087" y="10693"/>
                  </a:lnTo>
                  <a:cubicBezTo>
                    <a:pt x="12436" y="10693"/>
                    <a:pt x="12436" y="10182"/>
                    <a:pt x="12087" y="10165"/>
                  </a:cubicBezTo>
                  <a:lnTo>
                    <a:pt x="11921" y="10165"/>
                  </a:lnTo>
                  <a:lnTo>
                    <a:pt x="11921" y="6945"/>
                  </a:lnTo>
                  <a:cubicBezTo>
                    <a:pt x="11921" y="6792"/>
                    <a:pt x="11798" y="6666"/>
                    <a:pt x="11659" y="6666"/>
                  </a:cubicBezTo>
                  <a:lnTo>
                    <a:pt x="10069" y="6666"/>
                  </a:lnTo>
                  <a:cubicBezTo>
                    <a:pt x="9916" y="6666"/>
                    <a:pt x="9806" y="6792"/>
                    <a:pt x="9806" y="6945"/>
                  </a:cubicBezTo>
                  <a:lnTo>
                    <a:pt x="9806" y="10165"/>
                  </a:lnTo>
                  <a:lnTo>
                    <a:pt x="9282" y="10165"/>
                  </a:lnTo>
                  <a:lnTo>
                    <a:pt x="9282" y="3127"/>
                  </a:lnTo>
                  <a:cubicBezTo>
                    <a:pt x="9282" y="2975"/>
                    <a:pt x="9156" y="2862"/>
                    <a:pt x="9003" y="2862"/>
                  </a:cubicBezTo>
                  <a:lnTo>
                    <a:pt x="8479" y="2862"/>
                  </a:lnTo>
                  <a:lnTo>
                    <a:pt x="8479" y="787"/>
                  </a:lnTo>
                  <a:cubicBezTo>
                    <a:pt x="8479" y="359"/>
                    <a:pt x="8120" y="0"/>
                    <a:pt x="7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4"/>
            <p:cNvSpPr/>
            <p:nvPr/>
          </p:nvSpPr>
          <p:spPr>
            <a:xfrm>
              <a:off x="1847975" y="3872925"/>
              <a:ext cx="102100" cy="13225"/>
            </a:xfrm>
            <a:custGeom>
              <a:avLst/>
              <a:gdLst/>
              <a:ahLst/>
              <a:cxnLst/>
              <a:rect l="l" t="t" r="r" b="b"/>
              <a:pathLst>
                <a:path w="4084" h="529" extrusionOk="0">
                  <a:moveTo>
                    <a:pt x="362" y="1"/>
                  </a:moveTo>
                  <a:cubicBezTo>
                    <a:pt x="0" y="17"/>
                    <a:pt x="0" y="515"/>
                    <a:pt x="362" y="529"/>
                  </a:cubicBezTo>
                  <a:lnTo>
                    <a:pt x="3791" y="529"/>
                  </a:lnTo>
                  <a:cubicBezTo>
                    <a:pt x="3931" y="529"/>
                    <a:pt x="4040" y="432"/>
                    <a:pt x="4067" y="306"/>
                  </a:cubicBezTo>
                  <a:cubicBezTo>
                    <a:pt x="4083" y="140"/>
                    <a:pt x="3957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4"/>
            <p:cNvSpPr/>
            <p:nvPr/>
          </p:nvSpPr>
          <p:spPr>
            <a:xfrm>
              <a:off x="1847975" y="3903400"/>
              <a:ext cx="65075" cy="13125"/>
            </a:xfrm>
            <a:custGeom>
              <a:avLst/>
              <a:gdLst/>
              <a:ahLst/>
              <a:cxnLst/>
              <a:rect l="l" t="t" r="r" b="b"/>
              <a:pathLst>
                <a:path w="2603" h="525" extrusionOk="0">
                  <a:moveTo>
                    <a:pt x="362" y="0"/>
                  </a:moveTo>
                  <a:cubicBezTo>
                    <a:pt x="0" y="13"/>
                    <a:pt x="0" y="511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9"/>
                    <a:pt x="2573" y="223"/>
                  </a:cubicBezTo>
                  <a:cubicBezTo>
                    <a:pt x="2560" y="96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4"/>
            <p:cNvSpPr/>
            <p:nvPr/>
          </p:nvSpPr>
          <p:spPr>
            <a:xfrm>
              <a:off x="1847975" y="3933850"/>
              <a:ext cx="65075" cy="13125"/>
            </a:xfrm>
            <a:custGeom>
              <a:avLst/>
              <a:gdLst/>
              <a:ahLst/>
              <a:cxnLst/>
              <a:rect l="l" t="t" r="r" b="b"/>
              <a:pathLst>
                <a:path w="2603" h="525" extrusionOk="0">
                  <a:moveTo>
                    <a:pt x="362" y="0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5"/>
                    <a:pt x="2573" y="220"/>
                  </a:cubicBezTo>
                  <a:cubicBezTo>
                    <a:pt x="2560" y="97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4"/>
            <p:cNvSpPr/>
            <p:nvPr/>
          </p:nvSpPr>
          <p:spPr>
            <a:xfrm>
              <a:off x="1847975" y="3964225"/>
              <a:ext cx="65075" cy="13225"/>
            </a:xfrm>
            <a:custGeom>
              <a:avLst/>
              <a:gdLst/>
              <a:ahLst/>
              <a:cxnLst/>
              <a:rect l="l" t="t" r="r" b="b"/>
              <a:pathLst>
                <a:path w="2603" h="529" extrusionOk="0">
                  <a:moveTo>
                    <a:pt x="362" y="0"/>
                  </a:moveTo>
                  <a:cubicBezTo>
                    <a:pt x="0" y="17"/>
                    <a:pt x="0" y="515"/>
                    <a:pt x="362" y="528"/>
                  </a:cubicBezTo>
                  <a:lnTo>
                    <a:pt x="2311" y="528"/>
                  </a:lnTo>
                  <a:cubicBezTo>
                    <a:pt x="2477" y="528"/>
                    <a:pt x="2603" y="389"/>
                    <a:pt x="2573" y="223"/>
                  </a:cubicBezTo>
                  <a:cubicBezTo>
                    <a:pt x="2560" y="100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4"/>
            <p:cNvSpPr/>
            <p:nvPr/>
          </p:nvSpPr>
          <p:spPr>
            <a:xfrm>
              <a:off x="1847975" y="3994675"/>
              <a:ext cx="65075" cy="13150"/>
            </a:xfrm>
            <a:custGeom>
              <a:avLst/>
              <a:gdLst/>
              <a:ahLst/>
              <a:cxnLst/>
              <a:rect l="l" t="t" r="r" b="b"/>
              <a:pathLst>
                <a:path w="2603" h="526" extrusionOk="0">
                  <a:moveTo>
                    <a:pt x="362" y="1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9"/>
                    <a:pt x="2573" y="223"/>
                  </a:cubicBezTo>
                  <a:cubicBezTo>
                    <a:pt x="2560" y="97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4"/>
            <p:cNvSpPr/>
            <p:nvPr/>
          </p:nvSpPr>
          <p:spPr>
            <a:xfrm>
              <a:off x="1847975" y="4025125"/>
              <a:ext cx="65075" cy="13150"/>
            </a:xfrm>
            <a:custGeom>
              <a:avLst/>
              <a:gdLst/>
              <a:ahLst/>
              <a:cxnLst/>
              <a:rect l="l" t="t" r="r" b="b"/>
              <a:pathLst>
                <a:path w="2603" h="526" extrusionOk="0">
                  <a:moveTo>
                    <a:pt x="362" y="1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6"/>
                    <a:pt x="2573" y="220"/>
                  </a:cubicBezTo>
                  <a:cubicBezTo>
                    <a:pt x="2560" y="97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4"/>
            <p:cNvSpPr/>
            <p:nvPr/>
          </p:nvSpPr>
          <p:spPr>
            <a:xfrm>
              <a:off x="1847975" y="4055500"/>
              <a:ext cx="65075" cy="13225"/>
            </a:xfrm>
            <a:custGeom>
              <a:avLst/>
              <a:gdLst/>
              <a:ahLst/>
              <a:cxnLst/>
              <a:rect l="l" t="t" r="r" b="b"/>
              <a:pathLst>
                <a:path w="2603" h="529" extrusionOk="0">
                  <a:moveTo>
                    <a:pt x="362" y="1"/>
                  </a:moveTo>
                  <a:cubicBezTo>
                    <a:pt x="0" y="18"/>
                    <a:pt x="0" y="529"/>
                    <a:pt x="362" y="529"/>
                  </a:cubicBezTo>
                  <a:lnTo>
                    <a:pt x="2311" y="529"/>
                  </a:lnTo>
                  <a:cubicBezTo>
                    <a:pt x="2477" y="529"/>
                    <a:pt x="2603" y="389"/>
                    <a:pt x="2573" y="223"/>
                  </a:cubicBezTo>
                  <a:cubicBezTo>
                    <a:pt x="2560" y="101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6A7F2F-5636-C046-37B6-8B46549740BD}"/>
              </a:ext>
            </a:extLst>
          </p:cNvPr>
          <p:cNvSpPr txBox="1"/>
          <p:nvPr/>
        </p:nvSpPr>
        <p:spPr>
          <a:xfrm>
            <a:off x="3046675" y="2327275"/>
            <a:ext cx="122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" panose="00000500000000000000" pitchFamily="2" charset="0"/>
              </a:rPr>
              <a:t>Data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 Data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4E7603-F7C8-530A-06A5-BFB353C5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77" y="1233442"/>
            <a:ext cx="29146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62FD-4795-E495-AAA9-31BDFB9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25" y="-1534886"/>
            <a:ext cx="4158300" cy="453117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23D26-797B-CFCB-614A-1F33FD1DF2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" y="824594"/>
            <a:ext cx="10091057" cy="3396342"/>
          </a:xfrm>
        </p:spPr>
        <p:txBody>
          <a:bodyPr/>
          <a:lstStyle/>
          <a:p>
            <a:pPr marL="742950" indent="-742950" algn="l">
              <a:lnSpc>
                <a:spcPct val="250000"/>
              </a:lnSpc>
              <a:buFont typeface="+mj-lt"/>
              <a:buAutoNum type="arabicPeriod"/>
            </a:pPr>
            <a:r>
              <a:rPr lang="en-US" sz="1800" dirty="0"/>
              <a:t>--- Iowa class E liquor holders' data </a:t>
            </a:r>
            <a:br>
              <a:rPr lang="en-US" sz="1800" dirty="0"/>
            </a:br>
            <a:r>
              <a:rPr lang="en-US" sz="1800" dirty="0"/>
              <a:t>--- From Jan 2021 to Jan 2022</a:t>
            </a:r>
            <a:br>
              <a:rPr lang="en-US" sz="1800" dirty="0"/>
            </a:br>
            <a:r>
              <a:rPr lang="en-US" sz="1800" dirty="0"/>
              <a:t>--- 2805307 Rows and 24 Columns</a:t>
            </a:r>
            <a:br>
              <a:rPr lang="en-US" sz="1800" dirty="0"/>
            </a:br>
            <a:r>
              <a:rPr lang="en-US" sz="1800" dirty="0"/>
              <a:t>--- Data Source:</a:t>
            </a:r>
            <a:br>
              <a:rPr lang="en-US" sz="1800" dirty="0"/>
            </a:br>
            <a:r>
              <a:rPr lang="en-US" sz="1050" dirty="0">
                <a:hlinkClick r:id="rId2"/>
              </a:rPr>
              <a:t>https://www.kaggle.com/datasets/gabrielramos87/iowa-sales-liquor-jan-2021jan-2022</a:t>
            </a:r>
            <a:r>
              <a:rPr lang="en-US" sz="1050" dirty="0"/>
              <a:t> </a:t>
            </a:r>
          </a:p>
        </p:txBody>
      </p:sp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BE76A23D-3BFF-E2A0-F087-3FECA652DF2C}"/>
              </a:ext>
            </a:extLst>
          </p:cNvPr>
          <p:cNvSpPr txBox="1">
            <a:spLocks/>
          </p:cNvSpPr>
          <p:nvPr/>
        </p:nvSpPr>
        <p:spPr>
          <a:xfrm flipV="1">
            <a:off x="971550" y="1175657"/>
            <a:ext cx="5694850" cy="61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B5EE7-46B0-8502-1D68-C3639E2F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40" y="3053442"/>
            <a:ext cx="1501781" cy="612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B41CC-F151-CC72-C124-726265F6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820" y="976132"/>
            <a:ext cx="1793087" cy="2689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486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9268B7-818C-9D03-B8B9-A1114818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6642" y="1112137"/>
            <a:ext cx="3563038" cy="3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B3D-AD5B-7DEF-45E6-1906FAB4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25" y="-161824"/>
            <a:ext cx="4158300" cy="2005758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1887D-4965-C0E8-AAC2-2146257A0EE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E988-6CD4-86B3-A706-B30E505D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5" y="1341550"/>
            <a:ext cx="3707951" cy="299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6372-DE16-FA24-546F-11F5C510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80" y="1924178"/>
            <a:ext cx="2773920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46E9FB-AE40-87C4-B410-D6CC00D7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21" y="208337"/>
            <a:ext cx="2639797" cy="143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DDC80-82B6-3446-2B7B-A8CE5ECC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2" y="545546"/>
            <a:ext cx="5132858" cy="572700"/>
          </a:xfrm>
        </p:spPr>
        <p:txBody>
          <a:bodyPr/>
          <a:lstStyle/>
          <a:p>
            <a:r>
              <a:rPr lang="en-US" dirty="0"/>
              <a:t>What I did for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85285-4E84-C8D8-4260-F64AA244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692" y="2337925"/>
            <a:ext cx="2998825" cy="947779"/>
          </a:xfrm>
        </p:spPr>
        <p:txBody>
          <a:bodyPr/>
          <a:lstStyle/>
          <a:p>
            <a:pPr algn="l"/>
            <a:r>
              <a:rPr lang="en-US" sz="2000" dirty="0"/>
              <a:t>      Fill in null values for store locations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91747CE-D4D7-37F3-E725-3FC75FDAD64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54832" y="2337925"/>
            <a:ext cx="2529059" cy="837272"/>
          </a:xfrm>
        </p:spPr>
        <p:txBody>
          <a:bodyPr/>
          <a:lstStyle/>
          <a:p>
            <a:pPr algn="l"/>
            <a:r>
              <a:rPr lang="en-US" sz="2000" dirty="0"/>
              <a:t>Matching the</a:t>
            </a:r>
          </a:p>
          <a:p>
            <a:pPr algn="l"/>
            <a:r>
              <a:rPr lang="en-US" sz="2000" dirty="0"/>
              <a:t>unique values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67A4D9-CB53-1403-EC81-344E9DE5C4C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889817" y="2337925"/>
            <a:ext cx="2843491" cy="947779"/>
          </a:xfrm>
        </p:spPr>
        <p:txBody>
          <a:bodyPr/>
          <a:lstStyle/>
          <a:p>
            <a:pPr algn="l"/>
            <a:r>
              <a:rPr lang="en-US" sz="2000" dirty="0"/>
              <a:t>Matching the </a:t>
            </a:r>
          </a:p>
          <a:p>
            <a:pPr algn="l"/>
            <a:r>
              <a:rPr lang="en-US" sz="2000" dirty="0"/>
              <a:t>unique values again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2B8C0F-C724-73E3-8164-D2B70F1D5F1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625" y="1641021"/>
            <a:ext cx="1911711" cy="947779"/>
          </a:xfrm>
        </p:spPr>
        <p:txBody>
          <a:bodyPr/>
          <a:lstStyle/>
          <a:p>
            <a:r>
              <a:rPr lang="en-US" dirty="0"/>
              <a:t>PT1</a:t>
            </a:r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DE9E52-85D2-94CD-3ADE-49E14B1AFD5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41063" y="1714500"/>
            <a:ext cx="1843258" cy="874300"/>
          </a:xfrm>
        </p:spPr>
        <p:txBody>
          <a:bodyPr/>
          <a:lstStyle/>
          <a:p>
            <a:r>
              <a:rPr lang="en-US" dirty="0"/>
              <a:t>PT2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4EC2DA4-D9A8-4B3F-9800-891E4AE7A30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44502" y="1641021"/>
            <a:ext cx="1750312" cy="947779"/>
          </a:xfrm>
        </p:spPr>
        <p:txBody>
          <a:bodyPr/>
          <a:lstStyle/>
          <a:p>
            <a:r>
              <a:rPr lang="en-US" dirty="0"/>
              <a:t>PT3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5C011A-4F5D-D061-DAFA-387E0D2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07" y="3185054"/>
            <a:ext cx="1484690" cy="437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64197-D6EE-EF2A-7D18-F72F665C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08" y="3867869"/>
            <a:ext cx="1465639" cy="421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C49C-0BC2-C469-C6F6-047C6938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58" y="4454266"/>
            <a:ext cx="1484689" cy="4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55423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6100</TotalTime>
  <Words>859</Words>
  <Application>Microsoft Office PowerPoint</Application>
  <PresentationFormat>On-screen Show (16:9)</PresentationFormat>
  <Paragraphs>154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Poppins</vt:lpstr>
      <vt:lpstr>Arial</vt:lpstr>
      <vt:lpstr>Poppins Black</vt:lpstr>
      <vt:lpstr>Raleway</vt:lpstr>
      <vt:lpstr>Nunito Light</vt:lpstr>
      <vt:lpstr>Barlow</vt:lpstr>
      <vt:lpstr>Poppins ExtraBold</vt:lpstr>
      <vt:lpstr>Data Analytics Strategy Toolkit by Slidesgo</vt:lpstr>
      <vt:lpstr>Sprint 3 Liquor Store Profits Prediction</vt:lpstr>
      <vt:lpstr>To predict future profits for liquor stores</vt:lpstr>
      <vt:lpstr>Why?</vt:lpstr>
      <vt:lpstr>Solve the Problem</vt:lpstr>
      <vt:lpstr>Collect Data</vt:lpstr>
      <vt:lpstr>Introduction</vt:lpstr>
      <vt:lpstr>Data Cleaning</vt:lpstr>
      <vt:lpstr>Data Cleaning</vt:lpstr>
      <vt:lpstr>What I did for Cleaning</vt:lpstr>
      <vt:lpstr>EDA</vt:lpstr>
      <vt:lpstr>Findings</vt:lpstr>
      <vt:lpstr>Feature Engineering</vt:lpstr>
      <vt:lpstr>Feature Engineering </vt:lpstr>
      <vt:lpstr>Key Findings</vt:lpstr>
      <vt:lpstr>Basic Models</vt:lpstr>
      <vt:lpstr>Choosing Models</vt:lpstr>
      <vt:lpstr>PowerPoint Presentation</vt:lpstr>
      <vt:lpstr>Advanced Models</vt:lpstr>
      <vt:lpstr>PowerPoint Presentation</vt:lpstr>
      <vt:lpstr>Conclusion</vt:lpstr>
      <vt:lpstr>To predict future profits for liquor stores</vt:lpstr>
      <vt:lpstr>Potential Impact</vt:lpstr>
      <vt:lpstr>More…</vt:lpstr>
      <vt:lpstr>Furthermore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Liquor Store Profits Prediction</dc:title>
  <cp:lastModifiedBy>renyi zou</cp:lastModifiedBy>
  <cp:revision>57</cp:revision>
  <dcterms:modified xsi:type="dcterms:W3CDTF">2023-11-25T01:03:22Z</dcterms:modified>
</cp:coreProperties>
</file>